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5" r:id="rId10"/>
    <p:sldId id="267" r:id="rId11"/>
    <p:sldId id="268" r:id="rId12"/>
    <p:sldId id="264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656" autoAdjust="0"/>
  </p:normalViewPr>
  <p:slideViewPr>
    <p:cSldViewPr snapToGrid="0" snapToObjects="1">
      <p:cViewPr>
        <p:scale>
          <a:sx n="110" d="100"/>
          <a:sy n="110" d="100"/>
        </p:scale>
        <p:origin x="-1008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03" d="100"/>
          <a:sy n="103" d="100"/>
        </p:scale>
        <p:origin x="-4432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C3BBDD-7B07-6344-A034-93E6B874247D}" type="datetimeFigureOut">
              <a:rPr lang="nl-NL" smtClean="0"/>
              <a:t>2-4-2012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1EAEDD-87DA-A640-91B2-64DAE20DB8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736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EAEDD-87DA-A640-91B2-64DAE20DB822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5621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t">
            <a:normAutofit/>
          </a:bodyPr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Klik om de 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Titelstijl van model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anchor="t"/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Titelstijl van model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Titelstijl van model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Titelstijl van model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Sleep de afbeelding naar de tijdelijke aanduiding of 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anchor="t"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6636D-D922-432D-A958-524484B5923D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developer.apple.com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4.wdp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698245"/>
            <a:ext cx="7772400" cy="1470025"/>
          </a:xfrm>
          <a:effectLst>
            <a:reflection blurRad="6350" stA="52000" endA="300" endPos="35000" dir="5400000" sy="-100000" algn="bl" rotWithShape="0"/>
          </a:effectLst>
        </p:spPr>
        <p:txBody>
          <a:bodyPr/>
          <a:lstStyle/>
          <a:p>
            <a:r>
              <a:rPr lang="nl-NL" dirty="0" smtClean="0"/>
              <a:t>Native </a:t>
            </a:r>
            <a:r>
              <a:rPr lang="nl-NL" dirty="0" err="1" smtClean="0"/>
              <a:t>iOS-apps</a:t>
            </a: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6534720" y="5862976"/>
            <a:ext cx="25887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Tom Freijsen</a:t>
            </a:r>
          </a:p>
          <a:p>
            <a:r>
              <a:rPr lang="nl-NL" dirty="0" smtClean="0"/>
              <a:t>Leerling 5 VWO aan het </a:t>
            </a:r>
            <a:r>
              <a:rPr lang="nl-NL" dirty="0" err="1" smtClean="0"/>
              <a:t>Ostrea</a:t>
            </a:r>
            <a:r>
              <a:rPr lang="nl-NL" dirty="0" smtClean="0"/>
              <a:t> Lyceum (Goes)</a:t>
            </a:r>
            <a:endParaRPr lang="nl-NL" dirty="0"/>
          </a:p>
        </p:txBody>
      </p:sp>
      <p:pic>
        <p:nvPicPr>
          <p:cNvPr id="5" name="Afbeelding 4" descr="Xcode_icon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8453" y="547188"/>
            <a:ext cx="2230076" cy="2230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Mijn ervaringen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Apple is streng in het reviewproces</a:t>
            </a:r>
          </a:p>
          <a:p>
            <a:r>
              <a:rPr lang="nl-NL" dirty="0" smtClean="0"/>
              <a:t>In het begin lastig</a:t>
            </a:r>
          </a:p>
          <a:p>
            <a:r>
              <a:rPr lang="nl-NL" dirty="0" smtClean="0"/>
              <a:t>Het duurt lang om een app te maken</a:t>
            </a:r>
          </a:p>
          <a:p>
            <a:r>
              <a:rPr lang="nl-NL" dirty="0" smtClean="0"/>
              <a:t>Het design en het icoon zijn heel belangrijk</a:t>
            </a:r>
          </a:p>
        </p:txBody>
      </p:sp>
    </p:spTree>
    <p:extLst>
      <p:ext uri="{BB962C8B-B14F-4D97-AF65-F5344CB8AC3E}">
        <p14:creationId xmlns:p14="http://schemas.microsoft.com/office/powerpoint/2010/main" val="35954941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ik gebruik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Xcode</a:t>
            </a:r>
            <a:r>
              <a:rPr lang="nl-NL" dirty="0" smtClean="0"/>
              <a:t> voor de code</a:t>
            </a:r>
          </a:p>
          <a:p>
            <a:r>
              <a:rPr lang="nl-NL" dirty="0" smtClean="0"/>
              <a:t>Photoshop voor het design</a:t>
            </a:r>
          </a:p>
          <a:p>
            <a:r>
              <a:rPr lang="nl-NL" dirty="0" smtClean="0"/>
              <a:t>iPod/</a:t>
            </a:r>
            <a:r>
              <a:rPr lang="nl-NL" dirty="0" err="1" smtClean="0"/>
              <a:t>iPad</a:t>
            </a:r>
            <a:r>
              <a:rPr lang="nl-NL" dirty="0" smtClean="0"/>
              <a:t> om op te testen</a:t>
            </a:r>
          </a:p>
          <a:p>
            <a:r>
              <a:rPr lang="nl-NL" dirty="0" smtClean="0"/>
              <a:t>Internet om dingen op te zoeken</a:t>
            </a:r>
          </a:p>
          <a:p>
            <a:r>
              <a:rPr lang="nl-NL" dirty="0" err="1" smtClean="0"/>
              <a:t>Wunderkit</a:t>
            </a:r>
            <a:r>
              <a:rPr lang="nl-NL" dirty="0" smtClean="0"/>
              <a:t> om taken bij te houden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264014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Meer informatie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http://developer.apple.com</a:t>
            </a:r>
            <a:endParaRPr lang="nl-NL" dirty="0" smtClean="0"/>
          </a:p>
          <a:p>
            <a:r>
              <a:rPr lang="nl-NL" dirty="0" smtClean="0"/>
              <a:t>Boeken</a:t>
            </a:r>
          </a:p>
          <a:p>
            <a:r>
              <a:rPr lang="nl-NL" dirty="0" smtClean="0"/>
              <a:t>Internet</a:t>
            </a:r>
            <a:endParaRPr lang="nl-NL" dirty="0"/>
          </a:p>
        </p:txBody>
      </p:sp>
      <p:pic>
        <p:nvPicPr>
          <p:cNvPr id="4" name="Afbeelding 3" descr="apps-maken-iphone.jpg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694" b="94898" l="4667" r="94000">
                        <a14:foregroundMark x1="15667" y1="63776" x2="51333" y2="87245"/>
                        <a14:foregroundMark x1="4667" y1="57143" x2="14333" y2="61735"/>
                        <a14:foregroundMark x1="56667" y1="93367" x2="49000" y2="85204"/>
                        <a14:foregroundMark x1="64333" y1="86735" x2="94000" y2="32653"/>
                        <a14:foregroundMark x1="68333" y1="81122" x2="58667" y2="9489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1784" y="3630403"/>
            <a:ext cx="2273730" cy="1485504"/>
          </a:xfrm>
          <a:prstGeom prst="rect">
            <a:avLst/>
          </a:prstGeom>
        </p:spPr>
      </p:pic>
      <p:sp>
        <p:nvSpPr>
          <p:cNvPr id="5" name="Pijl rechts 4"/>
          <p:cNvSpPr/>
          <p:nvPr/>
        </p:nvSpPr>
        <p:spPr>
          <a:xfrm>
            <a:off x="5212589" y="4219190"/>
            <a:ext cx="1782302" cy="419904"/>
          </a:xfrm>
          <a:prstGeom prst="leftArrow">
            <a:avLst/>
          </a:prstGeom>
          <a:solidFill>
            <a:srgbClr val="FF6600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/>
          <p:cNvSpPr txBox="1"/>
          <p:nvPr/>
        </p:nvSpPr>
        <p:spPr>
          <a:xfrm>
            <a:off x="6994891" y="3861335"/>
            <a:ext cx="19361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Apps maken voor de </a:t>
            </a:r>
            <a:r>
              <a:rPr lang="nl-NL" dirty="0" err="1" smtClean="0"/>
              <a:t>iPhone</a:t>
            </a:r>
            <a:r>
              <a:rPr lang="nl-NL" dirty="0" smtClean="0"/>
              <a:t> - </a:t>
            </a:r>
          </a:p>
          <a:p>
            <a:r>
              <a:rPr lang="nl-NL" dirty="0" smtClean="0"/>
              <a:t>Koen Pijnenburg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38810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Vragen?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98930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Native </a:t>
            </a:r>
            <a:r>
              <a:rPr lang="nl-NL" dirty="0" err="1" smtClean="0"/>
              <a:t>iOS-apps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zijn native </a:t>
            </a:r>
            <a:r>
              <a:rPr lang="nl-NL" dirty="0" err="1" smtClean="0"/>
              <a:t>apps</a:t>
            </a:r>
            <a:r>
              <a:rPr lang="nl-NL" dirty="0" smtClean="0"/>
              <a:t>?</a:t>
            </a:r>
          </a:p>
          <a:p>
            <a:r>
              <a:rPr lang="nl-NL" dirty="0" smtClean="0"/>
              <a:t>Wat komt er bij kijken?</a:t>
            </a:r>
          </a:p>
          <a:p>
            <a:r>
              <a:rPr lang="nl-NL" dirty="0" smtClean="0"/>
              <a:t>Mijn ervaringen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0743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iOS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iPhone</a:t>
            </a:r>
            <a:endParaRPr lang="nl-NL" dirty="0" smtClean="0"/>
          </a:p>
          <a:p>
            <a:r>
              <a:rPr lang="nl-NL" dirty="0" err="1" smtClean="0"/>
              <a:t>iPad</a:t>
            </a:r>
            <a:endParaRPr lang="nl-NL" dirty="0" smtClean="0"/>
          </a:p>
          <a:p>
            <a:r>
              <a:rPr lang="nl-NL" dirty="0" smtClean="0"/>
              <a:t>iPod </a:t>
            </a:r>
            <a:r>
              <a:rPr lang="nl-NL" dirty="0" err="1" smtClean="0"/>
              <a:t>touch</a:t>
            </a:r>
            <a:endParaRPr lang="nl-NL" dirty="0"/>
          </a:p>
        </p:txBody>
      </p:sp>
      <p:pic>
        <p:nvPicPr>
          <p:cNvPr id="6" name="Afbeelding 5" descr="iPhoto_iPad_White_Edit_PRINT.tif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15000" y1="86811" x2="14848" y2="16339"/>
                        <a14:foregroundMark x1="21439" y1="16634" x2="82121" y2="17913"/>
                        <a14:foregroundMark x1="84470" y1="16339" x2="82500" y2="8405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8936" y="2808743"/>
            <a:ext cx="3425064" cy="26372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Afbeelding 6" descr="iPhone4s_US_PF_WHT_PhotoCrop_PRINT.tif"/>
          <p:cNvPicPr>
            <a:picLocks noChangeAspect="1"/>
          </p:cNvPicPr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40247" y1="17121" x2="80269" y2="17121"/>
                        <a14:foregroundMark x1="43386" y1="78182" x2="81054" y2="78409"/>
                        <a14:foregroundMark x1="31614" y1="25076" x2="31614" y2="70455"/>
                        <a14:foregroundMark x1="55493" y1="15379" x2="63229" y2="15379"/>
                        <a14:foregroundMark x1="30381" y1="74091" x2="30157" y2="1734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725" y="1277065"/>
            <a:ext cx="2070318" cy="3063356"/>
          </a:xfrm>
          <a:prstGeom prst="rect">
            <a:avLst/>
          </a:prstGeom>
        </p:spPr>
      </p:pic>
      <p:pic>
        <p:nvPicPr>
          <p:cNvPr id="8" name="Afbeelding 7" descr="10ipodtouch_hdvideo.tif"/>
          <p:cNvPicPr>
            <a:picLocks noChangeAspect="1"/>
          </p:cNvPicPr>
          <p:nvPr/>
        </p:nvPicPr>
        <p:blipFill>
          <a:blip r:embed="rId6" cstate="email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7803" r="91970">
                        <a14:foregroundMark x1="15530" y1="32525" x2="15530" y2="72626"/>
                        <a14:foregroundMark x1="85758" y1="21717" x2="86136" y2="71717"/>
                        <a14:foregroundMark x1="92045" y1="72222" x2="91288" y2="23131"/>
                        <a14:foregroundMark x1="11894" y1="71212" x2="13333" y2="20202"/>
                        <a14:foregroundMark x1="7803" y1="69798" x2="8409" y2="58990"/>
                        <a14:backgroundMark x1="82273" y1="79293" x2="56212" y2="79596"/>
                        <a14:backgroundMark x1="94621" y1="24545" x2="95076" y2="38384"/>
                        <a14:backgroundMark x1="94470" y1="72828" x2="94848" y2="75253"/>
                        <a14:backgroundMark x1="89167" y1="79293" x2="94470" y2="79798"/>
                        <a14:backgroundMark x1="11667" y1="17172" x2="5152" y2="1959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0388" y="4126982"/>
            <a:ext cx="2903294" cy="2177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86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Native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l-NL" dirty="0" smtClean="0"/>
              <a:t>Voordelen:</a:t>
            </a:r>
          </a:p>
          <a:p>
            <a:pPr lvl="1"/>
            <a:r>
              <a:rPr lang="nl-NL" dirty="0" smtClean="0"/>
              <a:t>Snellere </a:t>
            </a:r>
            <a:r>
              <a:rPr lang="nl-NL" dirty="0" err="1" smtClean="0"/>
              <a:t>apps</a:t>
            </a:r>
            <a:endParaRPr lang="nl-NL" dirty="0" smtClean="0"/>
          </a:p>
          <a:p>
            <a:pPr lvl="1"/>
            <a:r>
              <a:rPr lang="nl-NL" dirty="0" smtClean="0"/>
              <a:t>Betere gebruikerservaring</a:t>
            </a:r>
          </a:p>
          <a:p>
            <a:pPr lvl="1"/>
            <a:r>
              <a:rPr lang="nl-NL" dirty="0" smtClean="0"/>
              <a:t>Standaard interface-elementen gelijk te gebruiken</a:t>
            </a:r>
          </a:p>
          <a:p>
            <a:pPr lvl="1"/>
            <a:r>
              <a:rPr lang="nl-NL" dirty="0" smtClean="0"/>
              <a:t>Toegang tot systeemfuncties zoals sensoren en camera’s</a:t>
            </a:r>
          </a:p>
          <a:p>
            <a:r>
              <a:rPr lang="nl-NL" dirty="0" smtClean="0"/>
              <a:t>Nadelen:</a:t>
            </a:r>
          </a:p>
          <a:p>
            <a:pPr lvl="1"/>
            <a:r>
              <a:rPr lang="nl-NL" dirty="0" smtClean="0"/>
              <a:t>Moeilijker dan HTML</a:t>
            </a:r>
          </a:p>
        </p:txBody>
      </p:sp>
      <p:pic>
        <p:nvPicPr>
          <p:cNvPr id="4" name="Afbeelding 3" descr="iOS-simulatorschermafbeelding 28 mrt. 2012 17.26.42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4480" y="314960"/>
            <a:ext cx="2052320" cy="3078480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697661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nl-NL" dirty="0" smtClean="0"/>
              <a:t>Wat heb je nodig?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004376"/>
            <a:ext cx="8229600" cy="1373893"/>
          </a:xfrm>
        </p:spPr>
        <p:txBody>
          <a:bodyPr>
            <a:normAutofit fontScale="85000" lnSpcReduction="10000"/>
          </a:bodyPr>
          <a:lstStyle/>
          <a:p>
            <a:r>
              <a:rPr lang="nl-NL" dirty="0" err="1" smtClean="0"/>
              <a:t>Xcode</a:t>
            </a:r>
            <a:r>
              <a:rPr lang="nl-NL" dirty="0" smtClean="0"/>
              <a:t> </a:t>
            </a:r>
            <a:r>
              <a:rPr lang="nl-NL" dirty="0" smtClean="0">
                <a:sym typeface="Wingdings"/>
              </a:rPr>
              <a:t> Gratis in de Mac App Store te downloaden</a:t>
            </a:r>
          </a:p>
          <a:p>
            <a:r>
              <a:rPr lang="nl-NL" dirty="0"/>
              <a:t>Alleen op </a:t>
            </a:r>
            <a:r>
              <a:rPr lang="nl-NL" dirty="0" err="1"/>
              <a:t>Macs</a:t>
            </a:r>
            <a:endParaRPr lang="nl-NL" dirty="0"/>
          </a:p>
          <a:p>
            <a:endParaRPr lang="nl-NL" dirty="0"/>
          </a:p>
        </p:txBody>
      </p:sp>
      <p:pic>
        <p:nvPicPr>
          <p:cNvPr id="5" name="Afbeelding 4" descr="Schermafbeelding 2012-03-28 om 17.41.03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51133"/>
            <a:ext cx="9144000" cy="4706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531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 welke programmeertaal?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Objective</a:t>
            </a:r>
            <a:r>
              <a:rPr lang="nl-NL" dirty="0" smtClean="0"/>
              <a:t>-C</a:t>
            </a:r>
          </a:p>
          <a:p>
            <a:r>
              <a:rPr lang="nl-NL" dirty="0" err="1" smtClean="0"/>
              <a:t>Objectgeoriënteerd</a:t>
            </a:r>
            <a:endParaRPr lang="nl-NL" dirty="0" smtClean="0"/>
          </a:p>
          <a:p>
            <a:r>
              <a:rPr lang="nl-NL" dirty="0" smtClean="0"/>
              <a:t>Ziet er zo uit:</a:t>
            </a:r>
          </a:p>
          <a:p>
            <a:endParaRPr lang="nl-NL" dirty="0"/>
          </a:p>
          <a:p>
            <a:endParaRPr lang="nl-NL" dirty="0" smtClean="0"/>
          </a:p>
          <a:p>
            <a:pPr marL="0" indent="0">
              <a:buNone/>
            </a:pPr>
            <a:endParaRPr lang="nl-NL" dirty="0" smtClean="0"/>
          </a:p>
        </p:txBody>
      </p:sp>
      <p:sp>
        <p:nvSpPr>
          <p:cNvPr id="4" name="Afgeronde rechthoek 3"/>
          <p:cNvSpPr/>
          <p:nvPr/>
        </p:nvSpPr>
        <p:spPr>
          <a:xfrm>
            <a:off x="152400" y="4003040"/>
            <a:ext cx="8829040" cy="2672080"/>
          </a:xfrm>
          <a:prstGeom prst="roundRect">
            <a:avLst>
              <a:gd name="adj" fmla="val 7161"/>
            </a:avLst>
          </a:prstGeom>
          <a:solidFill>
            <a:schemeClr val="bg1"/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700" dirty="0" smtClean="0"/>
              <a:t>- (</a:t>
            </a:r>
            <a:r>
              <a:rPr lang="nl-NL" sz="1700" dirty="0" err="1" smtClean="0"/>
              <a:t>void</a:t>
            </a:r>
            <a:r>
              <a:rPr lang="nl-NL" sz="1700" dirty="0" smtClean="0"/>
              <a:t>)</a:t>
            </a:r>
            <a:r>
              <a:rPr lang="nl-NL" sz="1700" dirty="0" err="1" smtClean="0"/>
              <a:t>doSomething</a:t>
            </a:r>
            <a:r>
              <a:rPr lang="nl-NL" sz="1700" dirty="0" smtClean="0"/>
              <a:t>:(</a:t>
            </a:r>
            <a:r>
              <a:rPr lang="nl-NL" sz="1700" dirty="0" err="1" smtClean="0"/>
              <a:t>NSString</a:t>
            </a:r>
            <a:r>
              <a:rPr lang="nl-NL" sz="1700" dirty="0" smtClean="0"/>
              <a:t>*)</a:t>
            </a:r>
            <a:r>
              <a:rPr lang="nl-NL" sz="1700" dirty="0" err="1" smtClean="0"/>
              <a:t>myArgument</a:t>
            </a:r>
            <a:r>
              <a:rPr lang="nl-NL" sz="1700" dirty="0" smtClean="0"/>
              <a:t> {</a:t>
            </a:r>
          </a:p>
          <a:p>
            <a:r>
              <a:rPr lang="nl-NL" sz="1700" dirty="0" smtClean="0"/>
              <a:t>    </a:t>
            </a:r>
            <a:r>
              <a:rPr lang="nl-NL" sz="1700" dirty="0" err="1" smtClean="0"/>
              <a:t>UITextField</a:t>
            </a:r>
            <a:r>
              <a:rPr lang="nl-NL" sz="1700" dirty="0" smtClean="0"/>
              <a:t> *</a:t>
            </a:r>
            <a:r>
              <a:rPr lang="nl-NL" sz="1700" dirty="0" err="1" smtClean="0"/>
              <a:t>myTextField</a:t>
            </a:r>
            <a:r>
              <a:rPr lang="nl-NL" sz="1700" dirty="0" smtClean="0"/>
              <a:t> = [</a:t>
            </a:r>
            <a:r>
              <a:rPr lang="nl-NL" sz="1700" dirty="0" err="1" smtClean="0"/>
              <a:t>UITextField</a:t>
            </a:r>
            <a:r>
              <a:rPr lang="nl-NL" sz="1700" dirty="0" smtClean="0"/>
              <a:t> </a:t>
            </a:r>
            <a:r>
              <a:rPr lang="nl-NL" sz="1700" dirty="0" err="1" smtClean="0"/>
              <a:t>alloc</a:t>
            </a:r>
            <a:r>
              <a:rPr lang="nl-NL" sz="1700" dirty="0" smtClean="0"/>
              <a:t>] </a:t>
            </a:r>
            <a:r>
              <a:rPr lang="nl-NL" sz="1700" dirty="0" err="1" smtClean="0"/>
              <a:t>initWithFrame:CGRectMake</a:t>
            </a:r>
            <a:r>
              <a:rPr lang="nl-NL" sz="1700" dirty="0" smtClean="0"/>
              <a:t>(20, 20, 150, 44)];</a:t>
            </a:r>
          </a:p>
          <a:p>
            <a:r>
              <a:rPr lang="nl-NL" sz="1700" dirty="0"/>
              <a:t> </a:t>
            </a:r>
            <a:r>
              <a:rPr lang="nl-NL" sz="1700" dirty="0" smtClean="0"/>
              <a:t>   [</a:t>
            </a:r>
            <a:r>
              <a:rPr lang="nl-NL" sz="1700" dirty="0" err="1" smtClean="0"/>
              <a:t>myTextField</a:t>
            </a:r>
            <a:r>
              <a:rPr lang="nl-NL" sz="1700" dirty="0" smtClean="0"/>
              <a:t> </a:t>
            </a:r>
            <a:r>
              <a:rPr lang="nl-NL" sz="1700" dirty="0" err="1" smtClean="0"/>
              <a:t>setText</a:t>
            </a:r>
            <a:r>
              <a:rPr lang="nl-NL" sz="1700" dirty="0" smtClean="0"/>
              <a:t>:@”Dit is tekst”];</a:t>
            </a:r>
          </a:p>
          <a:p>
            <a:r>
              <a:rPr lang="nl-NL" sz="1700" dirty="0"/>
              <a:t> </a:t>
            </a:r>
            <a:r>
              <a:rPr lang="nl-NL" sz="1700" dirty="0" smtClean="0"/>
              <a:t>   [[[</a:t>
            </a:r>
            <a:r>
              <a:rPr lang="nl-NL" sz="1700" dirty="0" err="1" smtClean="0"/>
              <a:t>UIApplication</a:t>
            </a:r>
            <a:r>
              <a:rPr lang="nl-NL" sz="1700" dirty="0" smtClean="0"/>
              <a:t> </a:t>
            </a:r>
            <a:r>
              <a:rPr lang="nl-NL" sz="1700" dirty="0" err="1" smtClean="0"/>
              <a:t>sharedApplication</a:t>
            </a:r>
            <a:r>
              <a:rPr lang="nl-NL" sz="1700" dirty="0" smtClean="0"/>
              <a:t>] </a:t>
            </a:r>
            <a:r>
              <a:rPr lang="nl-NL" sz="1700" dirty="0" err="1" smtClean="0"/>
              <a:t>delegate</a:t>
            </a:r>
            <a:r>
              <a:rPr lang="nl-NL" sz="1700" dirty="0" smtClean="0"/>
              <a:t>].view </a:t>
            </a:r>
            <a:r>
              <a:rPr lang="nl-NL" sz="1700" dirty="0" err="1" smtClean="0"/>
              <a:t>addSubview:myTextField</a:t>
            </a:r>
            <a:r>
              <a:rPr lang="nl-NL" sz="1700" dirty="0" smtClean="0"/>
              <a:t>];</a:t>
            </a:r>
          </a:p>
          <a:p>
            <a:r>
              <a:rPr lang="nl-NL" sz="1700" dirty="0"/>
              <a:t> </a:t>
            </a:r>
            <a:r>
              <a:rPr lang="nl-NL" sz="1700" dirty="0" smtClean="0"/>
              <a:t>   </a:t>
            </a:r>
            <a:r>
              <a:rPr lang="nl-NL" sz="1700" dirty="0" err="1" smtClean="0"/>
              <a:t>mijnGetal</a:t>
            </a:r>
            <a:r>
              <a:rPr lang="nl-NL" sz="1700" dirty="0" smtClean="0"/>
              <a:t> = 4;</a:t>
            </a:r>
          </a:p>
          <a:p>
            <a:r>
              <a:rPr lang="nl-NL" sz="1700" dirty="0"/>
              <a:t> </a:t>
            </a:r>
            <a:r>
              <a:rPr lang="nl-NL" sz="1700" dirty="0" smtClean="0"/>
              <a:t>   </a:t>
            </a:r>
            <a:r>
              <a:rPr lang="nl-NL" sz="1700" dirty="0" err="1" smtClean="0"/>
              <a:t>NSLog</a:t>
            </a:r>
            <a:r>
              <a:rPr lang="nl-NL" sz="1700" dirty="0" smtClean="0"/>
              <a:t>(@”Tekst in een functie”);</a:t>
            </a:r>
            <a:endParaRPr lang="nl-NL" sz="1700" dirty="0"/>
          </a:p>
          <a:p>
            <a:r>
              <a:rPr lang="nl-NL" sz="1700" dirty="0" smtClean="0"/>
              <a:t>}</a:t>
            </a:r>
            <a:endParaRPr lang="nl-NL" sz="1700" dirty="0"/>
          </a:p>
        </p:txBody>
      </p:sp>
    </p:spTree>
    <p:extLst>
      <p:ext uri="{BB962C8B-B14F-4D97-AF65-F5344CB8AC3E}">
        <p14:creationId xmlns:p14="http://schemas.microsoft.com/office/powerpoint/2010/main" val="281129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iOS</a:t>
            </a:r>
            <a:r>
              <a:rPr lang="nl-NL" dirty="0" smtClean="0"/>
              <a:t> Developer Program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Apps op een echt apparaat testen</a:t>
            </a:r>
          </a:p>
          <a:p>
            <a:r>
              <a:rPr lang="nl-NL" dirty="0" smtClean="0"/>
              <a:t>Apps in de App Store zetten</a:t>
            </a:r>
          </a:p>
          <a:p>
            <a:endParaRPr lang="nl-NL" dirty="0"/>
          </a:p>
          <a:p>
            <a:r>
              <a:rPr lang="nl-NL" dirty="0" smtClean="0"/>
              <a:t>€79 per jaar</a:t>
            </a:r>
          </a:p>
        </p:txBody>
      </p:sp>
    </p:spTree>
    <p:extLst>
      <p:ext uri="{BB962C8B-B14F-4D97-AF65-F5344CB8AC3E}">
        <p14:creationId xmlns:p14="http://schemas.microsoft.com/office/powerpoint/2010/main" val="311653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Human Interface </a:t>
            </a:r>
            <a:r>
              <a:rPr lang="nl-NL" dirty="0" err="1" smtClean="0"/>
              <a:t>Guidelines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Zorg voor een goed ontwerp</a:t>
            </a:r>
          </a:p>
          <a:p>
            <a:r>
              <a:rPr lang="nl-NL" dirty="0" smtClean="0"/>
              <a:t>HIG is een belangrijk document met richtlijnen van Apple voor een goede interface</a:t>
            </a:r>
          </a:p>
          <a:p>
            <a:r>
              <a:rPr lang="nl-NL" dirty="0" smtClean="0">
                <a:sym typeface="Wingdings"/>
              </a:rPr>
              <a:t> </a:t>
            </a:r>
            <a:r>
              <a:rPr lang="nl-NL" dirty="0" smtClean="0"/>
              <a:t>Developerportaal (</a:t>
            </a:r>
            <a:r>
              <a:rPr lang="nl-NL" dirty="0" err="1" smtClean="0"/>
              <a:t>developer.apple.com</a:t>
            </a:r>
            <a:r>
              <a:rPr lang="nl-NL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257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 de App Store zetten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Insturen naar Apple</a:t>
            </a:r>
          </a:p>
          <a:p>
            <a:r>
              <a:rPr lang="nl-NL" dirty="0" smtClean="0"/>
              <a:t>Reviewproces</a:t>
            </a:r>
          </a:p>
          <a:p>
            <a:r>
              <a:rPr lang="nl-NL" dirty="0" smtClean="0"/>
              <a:t>App Store Review </a:t>
            </a:r>
            <a:r>
              <a:rPr lang="nl-NL" dirty="0" err="1" smtClean="0"/>
              <a:t>Guidelines</a:t>
            </a:r>
            <a:r>
              <a:rPr lang="nl-NL" dirty="0" smtClean="0"/>
              <a:t> </a:t>
            </a:r>
            <a:r>
              <a:rPr lang="nl-NL" dirty="0" smtClean="0">
                <a:sym typeface="Wingdings"/>
              </a:rPr>
              <a:t> Developerportaal</a:t>
            </a:r>
          </a:p>
          <a:p>
            <a:r>
              <a:rPr lang="nl-NL" dirty="0" smtClean="0">
                <a:sym typeface="Wingdings"/>
              </a:rPr>
              <a:t>30% van de omzet gaat naar Apple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93776235"/>
      </p:ext>
    </p:extLst>
  </p:cSld>
  <p:clrMapOvr>
    <a:masterClrMapping/>
  </p:clrMapOvr>
</p:sld>
</file>

<file path=ppt/theme/theme1.xml><?xml version="1.0" encoding="utf-8"?>
<a:theme xmlns:a="http://schemas.openxmlformats.org/drawingml/2006/main" name="Avondschemering">
  <a:themeElements>
    <a:clrScheme name="Twilight">
      <a:dk1>
        <a:sysClr val="windowText" lastClr="000000"/>
      </a:dk1>
      <a:lt1>
        <a:sysClr val="window" lastClr="FFFFFF"/>
      </a:lt1>
      <a:dk2>
        <a:srgbClr val="24213E"/>
      </a:dk2>
      <a:lt2>
        <a:srgbClr val="E9EAF0"/>
      </a:lt2>
      <a:accent1>
        <a:srgbClr val="E8BC4A"/>
      </a:accent1>
      <a:accent2>
        <a:srgbClr val="83C1C6"/>
      </a:accent2>
      <a:accent3>
        <a:srgbClr val="E78D35"/>
      </a:accent3>
      <a:accent4>
        <a:srgbClr val="909CE1"/>
      </a:accent4>
      <a:accent5>
        <a:srgbClr val="839C41"/>
      </a:accent5>
      <a:accent6>
        <a:srgbClr val="CC5439"/>
      </a:accent6>
      <a:hlink>
        <a:srgbClr val="1C6CF1"/>
      </a:hlink>
      <a:folHlink>
        <a:srgbClr val="C649E0"/>
      </a:folHlink>
    </a:clrScheme>
    <a:fontScheme name="Twilight">
      <a:maj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wi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 fov="600000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300000"/>
              </a:schemeClr>
            </a:gs>
            <a:gs pos="31000">
              <a:schemeClr val="bg1">
                <a:tint val="100000"/>
                <a:satMod val="300000"/>
              </a:schemeClr>
            </a:gs>
            <a:gs pos="62000">
              <a:schemeClr val="phClr">
                <a:tint val="100000"/>
                <a:shade val="100000"/>
                <a:satMod val="100000"/>
              </a:schemeClr>
            </a:gs>
            <a:gs pos="100000">
              <a:schemeClr val="phClr">
                <a:shade val="100000"/>
                <a:hueMod val="93000"/>
                <a:satMod val="50000"/>
                <a:lumMod val="2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atMod val="100000"/>
              </a:schemeClr>
            </a:gs>
            <a:gs pos="100000">
              <a:schemeClr val="phClr">
                <a:tint val="100000"/>
                <a:shade val="100000"/>
                <a:alpha val="100000"/>
                <a:hueMod val="100000"/>
                <a:satMod val="150000"/>
                <a:lumMod val="5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Avondschemering.thmx</Template>
  <TotalTime>235</TotalTime>
  <Words>287</Words>
  <Application>Microsoft Office PowerPoint</Application>
  <PresentationFormat>Diavoorstelling (4:3)</PresentationFormat>
  <Paragraphs>67</Paragraphs>
  <Slides>13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4" baseType="lpstr">
      <vt:lpstr>Avondschemering</vt:lpstr>
      <vt:lpstr>Native iOS-apps</vt:lpstr>
      <vt:lpstr>Native iOS-apps</vt:lpstr>
      <vt:lpstr>iOS</vt:lpstr>
      <vt:lpstr>Native</vt:lpstr>
      <vt:lpstr>Wat heb je nodig?</vt:lpstr>
      <vt:lpstr>In welke programmeertaal?</vt:lpstr>
      <vt:lpstr>iOS Developer Program</vt:lpstr>
      <vt:lpstr>Human Interface Guidelines</vt:lpstr>
      <vt:lpstr>In de App Store zetten</vt:lpstr>
      <vt:lpstr>Mijn ervaringen</vt:lpstr>
      <vt:lpstr>Wat ik gebruik</vt:lpstr>
      <vt:lpstr>Meer informatie</vt:lpstr>
      <vt:lpstr>Vragen?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Native iOS-apps</dc:title>
  <dc:creator>Tom Freijsen</dc:creator>
  <cp:lastModifiedBy>Frans Peeters</cp:lastModifiedBy>
  <cp:revision>23</cp:revision>
  <dcterms:created xsi:type="dcterms:W3CDTF">2012-03-28T14:49:49Z</dcterms:created>
  <dcterms:modified xsi:type="dcterms:W3CDTF">2012-04-02T15:54:54Z</dcterms:modified>
</cp:coreProperties>
</file>