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1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4" r:id="rId6"/>
    <p:sldId id="265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EB667-A962-4499-A16D-828290AE2412}" type="datetimeFigureOut">
              <a:rPr lang="nl-NL" smtClean="0"/>
              <a:t>23-1-2014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A226A-E464-4F9D-9C51-350A07179F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7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A96404-271C-40CD-B17B-E25F66B0AAB9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3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66F6-6F46-4C95-A025-E0759A90888C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7DC3E3A-7B96-4549-BCC3-077C25537F1D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1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825C-75E1-4F13-ADDD-D11994CC640A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BEC8019-95F7-40A7-A0C7-49EFB8CAC095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2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8B163-392D-47CD-9250-54776E9EF439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0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BF27-8AF8-4173-A4E7-758A74AE8207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8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0415-F32A-4EDD-B814-CF191E2A4783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0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C4CE-D691-4F6B-BC85-42810659F323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4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852099-E902-4D0E-87B6-920B7C095D40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1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FB4BF-9925-4F72-93C0-7C1985779DAE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7688C4E-2BDA-4EBC-AA8E-56C72E4912A8}" type="datetime1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5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4" y="1020432"/>
            <a:ext cx="10993549" cy="147501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Mediawijsheid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Les </a:t>
            </a:r>
            <a:r>
              <a:rPr lang="nl-NL" b="1" dirty="0" smtClean="0">
                <a:solidFill>
                  <a:schemeClr val="tx1"/>
                </a:solidFill>
              </a:rPr>
              <a:t>3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23549" y="5718220"/>
            <a:ext cx="195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Laura van Vught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557308" y="4371319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Lessen </a:t>
            </a:r>
            <a:r>
              <a:rPr lang="nl-NL" sz="2800" dirty="0" smtClean="0"/>
              <a:t>Mediawijsheid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1: </a:t>
            </a:r>
            <a:r>
              <a:rPr lang="nl-NL" sz="2800" dirty="0"/>
              <a:t>Z</a:t>
            </a:r>
            <a:r>
              <a:rPr lang="nl-NL" sz="2800" dirty="0" smtClean="0"/>
              <a:t>oeken op het internet. Herkennen van betwouwbare sites.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2: Gegevens verwerken tot Informatie.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accent1">
                    <a:lumMod val="50000"/>
                  </a:schemeClr>
                </a:solidFill>
              </a:rPr>
              <a:t>Les 3: Het maken van een PowerPoint</a:t>
            </a:r>
            <a:r>
              <a:rPr lang="nl-NL" sz="28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4: Presentaties + Toets (10 min).</a:t>
            </a:r>
          </a:p>
          <a:p>
            <a:endParaRPr lang="nl-NL" sz="2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De Grote Vijf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9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Zoeken op het internet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9397" y="2125014"/>
            <a:ext cx="52288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Begrippen: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PowerPoint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Dia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Lay-out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Afbeeldingen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Overgangen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7X7 regel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Overhead Projector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112" y="3513071"/>
            <a:ext cx="2438740" cy="243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grote vijf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9397" y="2125014"/>
            <a:ext cx="95947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PowerPoint – Presentaties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(Titel) Dia</a:t>
            </a:r>
            <a:endParaRPr lang="nl-NL" sz="2800" dirty="0" smtClean="0"/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Plaatjes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Video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b="1" dirty="0" smtClean="0"/>
              <a:t>7X7 regel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Maximaal 7 woorden en 7 regels per Dia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Afleiding Publiek</a:t>
            </a:r>
            <a:endParaRPr lang="nl-NL" sz="2800" dirty="0"/>
          </a:p>
          <a:p>
            <a:endParaRPr lang="nl-NL" sz="28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8" r="34721" b="57960"/>
          <a:stretch/>
        </p:blipFill>
        <p:spPr>
          <a:xfrm>
            <a:off x="9176576" y="4191988"/>
            <a:ext cx="2289307" cy="155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90" y="0"/>
            <a:ext cx="10779617" cy="689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776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Design &amp; Overgangen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7" y="2125014"/>
            <a:ext cx="95947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Design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Hoe ziet je presentatie eruit?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Overzicht</a:t>
            </a:r>
            <a:endParaRPr lang="nl-NL" sz="2800" b="1" dirty="0" smtClean="0"/>
          </a:p>
          <a:p>
            <a:endParaRPr lang="nl-NL" sz="2800" b="1" dirty="0"/>
          </a:p>
          <a:p>
            <a:r>
              <a:rPr lang="nl-NL" sz="2800" b="1" dirty="0" smtClean="0"/>
              <a:t>Overgang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Wisselen van Dia’s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nl-NL" sz="2800" dirty="0" smtClean="0"/>
              <a:t>Kies één stijl</a:t>
            </a:r>
            <a:endParaRPr lang="nl-NL" sz="2800" dirty="0"/>
          </a:p>
          <a:p>
            <a:endParaRPr lang="nl-NL" sz="2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073" y="3361386"/>
            <a:ext cx="6271642" cy="20764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1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Overhead projector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7" y="2125014"/>
            <a:ext cx="95947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Overhead Projector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Voorloper PowerPoint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Doorzichtige Dia’s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Projectie op de muur</a:t>
            </a:r>
            <a:endParaRPr lang="nl-NL" sz="2800" dirty="0"/>
          </a:p>
          <a:p>
            <a:endParaRPr lang="nl-NL" sz="28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975" y="2125014"/>
            <a:ext cx="2672366" cy="361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Mediawijsheid</a:t>
            </a:r>
            <a:r>
              <a:rPr lang="en-US" dirty="0" smtClean="0"/>
              <a:t> - Les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9398" y="2125014"/>
            <a:ext cx="108826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Voor deze week gaan jullie een PowerPoint maken over je onderwerp. De tekst/informatie heb je al uit voorgaande opdrachten. De presentatie moet ongeveer 6 minuten duren. Dit zijn ongeveer 5 à 6 slides. Zorg dat je een titel dia hebt met je naam en je onderwerp.</a:t>
            </a:r>
          </a:p>
          <a:p>
            <a:endParaRPr lang="nl-NL" sz="2800" dirty="0"/>
          </a:p>
          <a:p>
            <a:r>
              <a:rPr lang="nl-NL" sz="2800" dirty="0" smtClean="0"/>
              <a:t>Succes!</a:t>
            </a:r>
            <a:endParaRPr lang="nl-NL" sz="28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Custom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2D050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208</TotalTime>
  <Words>211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Gill Sans MT</vt:lpstr>
      <vt:lpstr>Wingdings 2</vt:lpstr>
      <vt:lpstr>Dividend</vt:lpstr>
      <vt:lpstr>Mediawijsheid</vt:lpstr>
      <vt:lpstr>Introductie</vt:lpstr>
      <vt:lpstr>Zoeken op het internet</vt:lpstr>
      <vt:lpstr>De grote vijf</vt:lpstr>
      <vt:lpstr>PowerPoint Presentation</vt:lpstr>
      <vt:lpstr>Design &amp; Overgangen</vt:lpstr>
      <vt:lpstr>Overhead projector</vt:lpstr>
      <vt:lpstr>De Opdracht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Mediawijsheid</dc:title>
  <dc:creator>Laura van Vught</dc:creator>
  <cp:lastModifiedBy>Laura van Vught</cp:lastModifiedBy>
  <cp:revision>16</cp:revision>
  <dcterms:created xsi:type="dcterms:W3CDTF">2013-11-27T19:49:14Z</dcterms:created>
  <dcterms:modified xsi:type="dcterms:W3CDTF">2014-01-23T07:57:58Z</dcterms:modified>
</cp:coreProperties>
</file>