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10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EB667-A962-4499-A16D-828290AE2412}" type="datetimeFigureOut">
              <a:rPr lang="nl-NL" smtClean="0"/>
              <a:t>27-11-2013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A226A-E464-4F9D-9C51-350A07179F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790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A226A-E464-4F9D-9C51-350A07179F5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176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BA96404-271C-40CD-B17B-E25F66B0AAB9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132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66F6-6F46-4C95-A025-E0759A90888C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07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7DC3E3A-7B96-4549-BCC3-077C25537F1D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916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825C-75E1-4F13-ADDD-D11994CC640A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91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BEC8019-95F7-40A7-A0C7-49EFB8CAC095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32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8B163-392D-47CD-9250-54776E9EF439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00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BF27-8AF8-4173-A4E7-758A74AE8207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8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40415-F32A-4EDD-B814-CF191E2A4783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206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C4CE-D691-4F6B-BC85-42810659F323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47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B852099-E902-4D0E-87B6-920B7C095D40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815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FB4BF-9925-4F72-93C0-7C1985779DAE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96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7688C4E-2BDA-4EBC-AA8E-56C72E4912A8}" type="datetime1">
              <a:rPr lang="en-US" smtClean="0"/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953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schooltv.nl/weekjournaal/2205296/mr-right/item/2839753/zoeken-op-internet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4" y="1020432"/>
            <a:ext cx="10993549" cy="1475013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Mediawijsheid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Les 1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23549" y="5718220"/>
            <a:ext cx="1954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Laura van Vught</a:t>
            </a:r>
          </a:p>
          <a:p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557308" y="4371319"/>
            <a:ext cx="1017432" cy="10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2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489397" y="2125014"/>
            <a:ext cx="112174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Wie ben ik?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Lessen Mediawijsheid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Les 1: </a:t>
            </a:r>
            <a:r>
              <a:rPr lang="nl-NL" dirty="0"/>
              <a:t>Z</a:t>
            </a:r>
            <a:r>
              <a:rPr lang="nl-NL" dirty="0" smtClean="0"/>
              <a:t>oeken op het internet. Herkennen van betwouwbare sites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Les 2: Gegevens verwerken tot Informatie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Les 3: Het maken van een PowerPoint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Les 4: Presentaties + Toets (10 min)</a:t>
            </a:r>
          </a:p>
          <a:p>
            <a:endParaRPr lang="nl-NL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De Grote Vijf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29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.taragana.com/wp-content/uploads/2009/05/yahoo-search-yahoo-nav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471" y="2125014"/>
            <a:ext cx="3758306" cy="190650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Zoeken op het internet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9397" y="2125014"/>
            <a:ext cx="24856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Begrippen: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Gegevens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Informatie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Zoekmachines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Google.nl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Yahoo.nl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dirty="0" smtClean="0"/>
              <a:t>Bing.nl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Zoekwoorden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329" y="3366323"/>
            <a:ext cx="3395135" cy="1826251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918" y="4384301"/>
            <a:ext cx="3976615" cy="193263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4216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9397" y="2125014"/>
            <a:ext cx="959476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Mr. Right – Zoeken op Internet</a:t>
            </a:r>
          </a:p>
          <a:p>
            <a:endParaRPr lang="nl-NL" b="1" dirty="0"/>
          </a:p>
          <a:p>
            <a:endParaRPr lang="nl-NL" u="sng" dirty="0" smtClean="0">
              <a:hlinkClick r:id="rId2"/>
            </a:endParaRPr>
          </a:p>
          <a:p>
            <a:endParaRPr lang="nl-NL" u="sng" dirty="0">
              <a:hlinkClick r:id="rId2"/>
            </a:endParaRPr>
          </a:p>
          <a:p>
            <a:endParaRPr lang="nl-NL" u="sng" dirty="0" smtClean="0">
              <a:hlinkClick r:id="rId2"/>
            </a:endParaRPr>
          </a:p>
          <a:p>
            <a:endParaRPr lang="nl-NL" u="sng" dirty="0">
              <a:hlinkClick r:id="rId2"/>
            </a:endParaRPr>
          </a:p>
          <a:p>
            <a:endParaRPr lang="nl-NL" u="sng" dirty="0" smtClean="0">
              <a:hlinkClick r:id="rId2"/>
            </a:endParaRPr>
          </a:p>
          <a:p>
            <a:endParaRPr lang="nl-NL" u="sng" dirty="0">
              <a:hlinkClick r:id="rId2"/>
            </a:endParaRPr>
          </a:p>
          <a:p>
            <a:endParaRPr lang="nl-NL" u="sng" dirty="0" smtClean="0">
              <a:hlinkClick r:id="rId2"/>
            </a:endParaRPr>
          </a:p>
          <a:p>
            <a:endParaRPr lang="nl-NL" u="sng" dirty="0">
              <a:hlinkClick r:id="rId2"/>
            </a:endParaRPr>
          </a:p>
          <a:p>
            <a:endParaRPr lang="nl-NL" u="sng" dirty="0" smtClean="0">
              <a:hlinkClick r:id="rId2"/>
            </a:endParaRPr>
          </a:p>
          <a:p>
            <a:r>
              <a:rPr lang="nl-NL" u="sng" dirty="0" smtClean="0">
                <a:hlinkClick r:id="rId2"/>
              </a:rPr>
              <a:t>http</a:t>
            </a:r>
            <a:r>
              <a:rPr lang="nl-NL" u="sng" dirty="0">
                <a:hlinkClick r:id="rId2"/>
              </a:rPr>
              <a:t>://www.schooltv.nl/weekjournaal/2205296/mr-right/item/2839753/zoeken-op-internet</a:t>
            </a:r>
            <a:r>
              <a:rPr lang="nl-NL" u="sng" dirty="0" smtClean="0">
                <a:hlinkClick r:id="rId2"/>
              </a:rPr>
              <a:t>/</a:t>
            </a:r>
            <a:endParaRPr lang="nl-NL" u="sng" dirty="0" smtClean="0"/>
          </a:p>
          <a:p>
            <a:endParaRPr lang="nl-NL" u="sng" dirty="0"/>
          </a:p>
          <a:p>
            <a:endParaRPr lang="nl-NL" dirty="0"/>
          </a:p>
          <a:p>
            <a:endParaRPr lang="nl-NL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581192" y="2615148"/>
            <a:ext cx="3398380" cy="1954994"/>
            <a:chOff x="1519404" y="2834089"/>
            <a:chExt cx="3398380" cy="1954994"/>
          </a:xfrm>
        </p:grpSpPr>
        <p:pic>
          <p:nvPicPr>
            <p:cNvPr id="7" name="Picture 6" descr="Mr. Right">
              <a:hlinkClick r:id="rId2"/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9404" y="2834089"/>
              <a:ext cx="3398380" cy="1954994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19405" y="2834089"/>
              <a:ext cx="1288190" cy="836997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8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grote vijf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489397" y="2125014"/>
            <a:ext cx="112174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Wat is de grote vijf?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Hint: Ze leven in Afrika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dirty="0"/>
          </a:p>
          <a:p>
            <a:r>
              <a:rPr lang="nl-NL" b="1" dirty="0" smtClean="0"/>
              <a:t>Welke zoekwoorden gaan we gebruiken?</a:t>
            </a:r>
          </a:p>
          <a:p>
            <a:endParaRPr lang="nl-NL" b="1" dirty="0"/>
          </a:p>
          <a:p>
            <a:r>
              <a:rPr lang="nl-NL" b="1" dirty="0" smtClean="0"/>
              <a:t>Dieren: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Olifant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Neushoorn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Leeuw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Luipaard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Buffel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134" y="2680590"/>
            <a:ext cx="3064166" cy="276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68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Betrouwbaarheid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489397" y="2125014"/>
            <a:ext cx="112174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Controleren op betrouwbaarheid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Autoriteit</a:t>
            </a:r>
          </a:p>
          <a:p>
            <a:endParaRPr lang="nl-NL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Inhoud</a:t>
            </a:r>
          </a:p>
          <a:p>
            <a:endParaRPr lang="nl-NL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Tijd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nl-NL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NL" dirty="0" smtClean="0"/>
              <a:t>Na controle via andere sites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220" y="4005330"/>
            <a:ext cx="1956262" cy="1946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0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Fraude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9397" y="2125014"/>
            <a:ext cx="11217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Fraude: </a:t>
            </a:r>
            <a:r>
              <a:rPr lang="nl-NL" dirty="0" smtClean="0"/>
              <a:t>Een vorm van bedrog</a:t>
            </a:r>
          </a:p>
          <a:p>
            <a:endParaRPr lang="nl-NL" dirty="0"/>
          </a:p>
          <a:p>
            <a:r>
              <a:rPr lang="nl-NL" dirty="0" smtClean="0"/>
              <a:t>Let op dat je niet gehele teksten van het internet kopieert en gebruikt!</a:t>
            </a:r>
          </a:p>
          <a:p>
            <a:r>
              <a:rPr lang="nl-NL" dirty="0" smtClean="0"/>
              <a:t>Hiermee geef je aan dat jij dit bedacht hebt terwijl dit niet het geval is.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  <p:pic>
        <p:nvPicPr>
          <p:cNvPr id="3074" name="Picture 2" descr="http://www.observantonline.nl/Portals/0/Artikelen/Images/fraud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8" t="7835" r="21617" b="6079"/>
          <a:stretch/>
        </p:blipFill>
        <p:spPr bwMode="auto">
          <a:xfrm>
            <a:off x="8216721" y="3734401"/>
            <a:ext cx="2472743" cy="2459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14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Mediawijsheid - Les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416008"/>
              </p:ext>
            </p:extLst>
          </p:nvPr>
        </p:nvGraphicFramePr>
        <p:xfrm>
          <a:off x="3599142" y="3624357"/>
          <a:ext cx="7772904" cy="2151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4238"/>
                <a:gridCol w="1554238"/>
                <a:gridCol w="1554238"/>
                <a:gridCol w="1555095"/>
                <a:gridCol w="1555095"/>
              </a:tblGrid>
              <a:tr h="3073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</a:rPr>
                        <a:t>Leeuw</a:t>
                      </a:r>
                      <a:endParaRPr lang="nl-NL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</a:rPr>
                        <a:t>Olifant</a:t>
                      </a:r>
                      <a:endParaRPr lang="nl-NL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</a:rPr>
                        <a:t>Buffel</a:t>
                      </a:r>
                      <a:endParaRPr lang="nl-NL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</a:rPr>
                        <a:t>Luipaard</a:t>
                      </a:r>
                      <a:endParaRPr lang="nl-NL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</a:rPr>
                        <a:t>Neushoorn</a:t>
                      </a:r>
                      <a:endParaRPr lang="nl-NL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73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Kenmerken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Kenmerken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Kenmerken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Kenmerken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Kenmerken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73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Leefomgeving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Leefomgeving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Leefomgeving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Leefomgeving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Leefomgeving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73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Eetgewoontes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Eetgewoontes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Eetgewoontes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Eetgewoontes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Eetgewoontes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73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Leefwijze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Leefwijze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Leefwijze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Leefwijze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Leefwijze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73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Jongen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smtClean="0">
                          <a:effectLst/>
                        </a:rPr>
                        <a:t>Jongen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smtClean="0">
                          <a:effectLst/>
                        </a:rPr>
                        <a:t>Jongen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smtClean="0">
                          <a:effectLst/>
                        </a:rPr>
                        <a:t>Jongen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smtClean="0">
                          <a:effectLst/>
                        </a:rPr>
                        <a:t>Jongen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73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Soorten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Soorten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Soorten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Soorten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89398" y="2125014"/>
            <a:ext cx="10882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volgende onderwerpen worden verdeeld. Iedere leerling krijgt 1 onderwerp. </a:t>
            </a:r>
          </a:p>
          <a:p>
            <a:r>
              <a:rPr lang="nl-NL" dirty="0" smtClean="0"/>
              <a:t>Zoek over je onderwerp verschillende gegevens via het internet en schrijf de resultaten op in je schrift. </a:t>
            </a:r>
            <a:br>
              <a:rPr lang="nl-NL" dirty="0" smtClean="0"/>
            </a:br>
            <a:r>
              <a:rPr lang="nl-NL" dirty="0" smtClean="0"/>
              <a:t>Probeer ongeveer 4 of 5 gegevens te vinden.</a:t>
            </a:r>
          </a:p>
          <a:p>
            <a:endParaRPr lang="nl-NL" dirty="0"/>
          </a:p>
          <a:p>
            <a:r>
              <a:rPr lang="nl-NL" dirty="0" smtClean="0"/>
              <a:t>Zorg dat het voor de volgende les af is!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6" r="26462" b="26719"/>
          <a:stretch/>
        </p:blipFill>
        <p:spPr>
          <a:xfrm>
            <a:off x="10689464" y="626633"/>
            <a:ext cx="1017432" cy="10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0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Custom 1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2D050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165</TotalTime>
  <Words>258</Words>
  <Application>Microsoft Office PowerPoint</Application>
  <PresentationFormat>Widescreen</PresentationFormat>
  <Paragraphs>117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Gill Sans MT</vt:lpstr>
      <vt:lpstr>Times New Roman</vt:lpstr>
      <vt:lpstr>Wingdings 2</vt:lpstr>
      <vt:lpstr>Dividend</vt:lpstr>
      <vt:lpstr>Mediawijsheid</vt:lpstr>
      <vt:lpstr>Introductie</vt:lpstr>
      <vt:lpstr>Zoeken op het internet</vt:lpstr>
      <vt:lpstr>Filmpje</vt:lpstr>
      <vt:lpstr>De grote vijf</vt:lpstr>
      <vt:lpstr>Betrouwbaarheid</vt:lpstr>
      <vt:lpstr>Fraude</vt:lpstr>
      <vt:lpstr>De Opdracht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Mediawijsheid</dc:title>
  <dc:creator>Laura van Vught</dc:creator>
  <cp:lastModifiedBy>Laura van Vught</cp:lastModifiedBy>
  <cp:revision>11</cp:revision>
  <dcterms:created xsi:type="dcterms:W3CDTF">2013-11-27T19:49:14Z</dcterms:created>
  <dcterms:modified xsi:type="dcterms:W3CDTF">2013-11-27T22:34:23Z</dcterms:modified>
</cp:coreProperties>
</file>