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10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6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EB667-A962-4499-A16D-828290AE2412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A226A-E464-4F9D-9C51-350A07179F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790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A226A-E464-4F9D-9C51-350A07179F5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176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BA96404-271C-40CD-B17B-E25F66B0AAB9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132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66F6-6F46-4C95-A025-E0759A90888C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7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7DC3E3A-7B96-4549-BCC3-077C25537F1D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1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825C-75E1-4F13-ADDD-D11994CC640A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91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BEC8019-95F7-40A7-A0C7-49EFB8CAC095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2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8B163-392D-47CD-9250-54776E9EF439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0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BF27-8AF8-4173-A4E7-758A74AE8207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8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0415-F32A-4EDD-B814-CF191E2A4783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20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C4CE-D691-4F6B-BC85-42810659F323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47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B852099-E902-4D0E-87B6-920B7C095D40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1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FB4BF-9925-4F72-93C0-7C1985779DAE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9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7688C4E-2BDA-4EBC-AA8E-56C72E4912A8}" type="datetime1">
              <a:rPr lang="en-US" smtClean="0"/>
              <a:t>12/5/2013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953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docid=WBR7XEEUuAHbXM&amp;tbnid=57f66Invohw3rM:&amp;ved=0CAUQjRw&amp;url=http%3A%2F%2Fwww.farel.nl%2FLeerlingen%2FMediatheek%2FKrantenbank%2Ftabid%2F282%2FDefault.aspx&amp;ei=9S2gUqrXNunE0QXq5oHQAg&amp;bvm=bv.57155469,d.d2k&amp;psig=AFQjCNEDoGORhfUVuwqOrjy-F6CM-iif5g&amp;ust=138631563124828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nl/url?sa=i&amp;source=images&amp;cd=&amp;cad=rja&amp;docid=7IfUL03KYrYW1M&amp;tbnid=A3AQQiiwHZ8nHM:&amp;ved=0CAgQjRwwAA&amp;url=http%3A%2F%2Fwww.smabies.com%2Fcolours%2F904-Num.html&amp;ei=YTGgUuuDGaqo0QWqmYDoBw&amp;psig=AFQjCNFFg0Qy-bzxXyPbE3mfiSvSPwBRGw&amp;ust=138631651344516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4" y="1020432"/>
            <a:ext cx="10993549" cy="1475013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Mediawijsheid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Les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23549" y="5718220"/>
            <a:ext cx="1954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Laura van Vught</a:t>
            </a:r>
          </a:p>
          <a:p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271558" y="4518277"/>
            <a:ext cx="1017432" cy="10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2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489397" y="2125014"/>
            <a:ext cx="112174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Vorige les: Zoeken op het Internet. Herkennen van betrouwbare sites.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28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Lessen Mediawijsheid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Les 1: </a:t>
            </a:r>
            <a:r>
              <a:rPr lang="nl-NL" sz="2800" dirty="0"/>
              <a:t>Z</a:t>
            </a:r>
            <a:r>
              <a:rPr lang="nl-NL" sz="2800" dirty="0" smtClean="0"/>
              <a:t>oeken op het internet. Herkennen van betrouwbare sites.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chemeClr val="accent1">
                    <a:lumMod val="50000"/>
                  </a:schemeClr>
                </a:solidFill>
              </a:rPr>
              <a:t>Les 2: Gegevens verwerken tot </a:t>
            </a:r>
            <a:r>
              <a:rPr lang="nl-NL" sz="2800" b="1" dirty="0" smtClean="0">
                <a:solidFill>
                  <a:schemeClr val="accent1">
                    <a:lumMod val="50000"/>
                  </a:schemeClr>
                </a:solidFill>
              </a:rPr>
              <a:t>Informatie + Krantenbank.</a:t>
            </a:r>
            <a:endParaRPr lang="nl-NL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Les 3: Het maken van een PowerPoint.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Les 4: Presentaties + Toets (10 min).</a:t>
            </a:r>
          </a:p>
          <a:p>
            <a:endParaRPr lang="nl-NL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29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9397" y="2125014"/>
            <a:ext cx="66380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Begrippen: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Informatie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Krantenbank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Automatische Paginanummering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Voet- en </a:t>
            </a:r>
            <a:r>
              <a:rPr lang="nl-NL" sz="2800" dirty="0" err="1" smtClean="0"/>
              <a:t>Eindnoot</a:t>
            </a:r>
            <a:endParaRPr lang="nl-NL" sz="28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28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AutoShape 2" descr="data:image/jpeg;base64,/9j/4AAQSkZJRgABAQAAAQABAAD/2wCEAAkGBhMSERUUExQWFRQVGBgaGRgYGBwaIBoYHBsXGBscHBgeHCYeIB8jHRocIC8gIycpLCwsHB4xNTAqNScrLCkBCQoKDgwOGg8PGiwfHx0sLCksKSwpLCkpKSkpKSkpKSkpLCwpKSwsKSkpLCksLCwpKSwpLCksLCksLCwsKSksLP/AABEIALMBGQMBIgACEQEDEQH/xAAcAAACAgMBAQAAAAAAAAAAAAAFBgMEAAIHAQj/xABIEAACAQIEBAMEBggEBQMEAwABAgMEEQASITEFBkFREyJhMnGBkQcjQlKh0RQVU2KTscHwcoKSsjNzouHxQ8PSFkSDwiQlNf/EABkBAAMBAQEAAAAAAAAAAAAAAAABAgMEBf/EACMRAQEAAgICAgIDAQAAAAAAAAABAhEhMQMSQVEEE1JhcZH/2gAMAwEAAhEDEQA/AGuhpIzFH9WnsJ9hfuj0xb/VsLWvFHca+wvz2xDQi0UZ/cT/AGjFtDjRmilpIrj6uP8A0L+WBHMPH6eiUPLTXQsFDKkR1sTsSCNjhhMfUfLCF9MMl6OL/nD/AGvhXoG3gFbT1cCzRwqFYmwaNL6G3QWwWWhiv/wYv4aflhX+i9wOGw+9/wDe2GsyC+GCrzDznS0bhJ6JkLC6kRwsCOtiGtpi9y5xSnrIxLHTKsZLAMyRbg2IsLn44pfSfwMVVExUfWQ/WLbqAPOvxX8VGEn6IOYskzUrnyy+ZP8AGBqP8w/2+uF8m6LxHiMcc8cP6FmaXNkKrCQQtsxNz5RqN8Gv0KLLfwI81r5cke/a9rYC8HcTVEtSfZ/4MX/LQku3+eS/wUYYMwti9ETqrnujjqxSyUeWXOiexCVBa1jcHbzDE3NHNVNQFfGpPK5bKypCQctr9bjcb457zX//AL4/59P/AO3gz9OD+Wlt96X+UeJ2bonB5aeogjmWGMLIoYZo0uB2Nh6YupQQgf8ACi/hp+WAPIjj9XUv/KX+uD/iDFQnj0cIBIgiJtoPDTX0uRbClVc+UUdSKWSjKy51T/hQkAtYA3B21H44bc2mOJ82N/8A3v8A+an/APbxNN2+Ojg/Yxfw0/LEq0dP+xi/hp+WNEIxuJRhBuvD4D/6MX8NPyxJ+rYP2MX8Nfyx4snbEhcYKbX9W0/7GL+Gv5Yw8Ng/Yxfw1/LHrMBjC409cGg8/VtP+xi/hr+WNxwqn/Yxfw1/LGhlGK3FeYIKVM87qi9L7k9lA1J92DQX/wBT0/7GL+Gv5Yz9TU/7GL+Gv5YmhkBAPfG5b0xFNX/U1P8AsYv4a/ljP1NT/sYv4a/li0pxgYYDVf1NT/sYv4a/ljBwan/Yxfw1/LE0yvfysoHYrf8AqMb+yNThBWPB6f8AYxfw1/LFJuERSHywxKnfw1u3u00HrglkL76L27+/8sWAMMlFOB04H/Bi/hr+WNKjhtOiljBGfQRKSfQADU4h4/zTBSZBK4VpCAqn1Nrnso6nC7x7jNVSVdO0lTF+iyls6lAgRVFyQ1yTuLG+/TAaflLi9JWtKBBGjxtbwmjTMEGmY6bk3BHQ6YSfAX7q/wCkflgxzVRjMvFuGuHKH60LqGANmNt9tGHxwofr2T9ifxwiroFA31Uf+BP9oxOri9r6729O9vfhTj5uvGEpYZKhkRQSBZAQouCx3NxsMe0HCaqoaOqapQMB9WkSXSze0rE+Y3sAexHpjVJyiaxwn/Sry/LNS+JFdvDOdk3uoBGZRbcXubdPdhmoK1JQSjAhWZT6MpsRbBWmcbHY/hhf0HKqXj0tHwGnkhHmd3XORcICza22vpYYI0h4jPR0s1M7eMQXleWVMjjX7JJta3YWGDPG+TqhWdKRoI6dx5opI8yhidbCxFidcCaPkXiEQyxzUypvkyuVB/wG6/hh+s13Enmku8aM+UMygsFOZQSNbN1GOKcc5Rkh4ssMBK+I4eJh9lWNyQf3LMPgO+OhycN4uASaynAAP/p9B6Ze2KcXBOJTMswqqcsmZVcw6qD7QF0uL4r1luvaDf8AQVNxiYcWhoQzxUqMiKinLnQJoSw1IJ7HFqr5lqKfjX6MjNJA7Rjwm81gygkqT5hbfe2L1XyfxGYq0lTTMyG6sYfMp/dYICPgceUfJ/EI3aRaimEje05iuzdNXKlvxxX65/KFso826ceH/Opv/bwZ+nCOyUu/tS/yTF1/o6q2bMXoy2+YwAm/vyX0xHxHk2rkdEmmpXa1lDQE2GvUppsflg9JO8oN36Kw54mp46GMCaONYlL5Xt4qlm1TcADUX3JFjbHR+P8AEn/VwkoXMjzFRExOZmzXJALfbABAB7Wwvy/RzVFVVpKMqt8oMAIW+9rppfFiHkGsRcqzUoW98ogFswvrbJa+u+HMJO8oNlnlvneeOVYKnx85mS753DC7LdGibQgjTSx1xFz3deNkgEkSQG3uCaYbKT6P6tZfGWenEu+cxXIO2hKm2mI+IfR5OAZZJaU2FyxgBOnrlvhXGa7hyqPBfpAZ+IulS00ELMUVPEI8JwbWc2vrax6C/bBn6U+I1FKkUkE0sZkkYMA1xbLcWBBt8MDH5PZ7SST0l3BN3pxchdCT5L6W64vNyVPUKB+k00qxjKt4AQo10F1t32wpjPs90Kom4zUJRzwyu6MNTmUAMJGB8QH2tANbHqOmGA84LUcSekj8ZizFNJmhRWjDZyAoLG9t/Qab4k4fydXwAiGqhjU7hIQB8suIKn6O6p5fGaeBpb3z+CAb9yQuvxwek+4Ng/0a8xVUleaeWeR0ZJRZmLWK7FWOoI7j5Y85x5gq6fiYp4qmZYs0NlLZrZwubcXO50OCFHyVNHPaOemSZfMGFOBa4vfNk9cSScg1EjljJTSOdSf0cMf9WT+uJmM/lDu58BXNfHaui4sI0qZmS8RKyEEEORmGWwFvcBin9MlOEr0OvniVjdidczA2udBa2gw4Q/RpUyuXnen13YwI7H5j+uHeHlqJVjDBZDF7DSKpK3+75bDE3U+TbcDyCJcucgG3mLMSRvYm5tfbpi/qTtb3/DpiSNLDXG+fEWnpipj3LiN6lRuQL30J7b2GIpKwEDJqWAI7AHYn+9cHZppZQo9eg741jjJ1bfoOg/vvjIIbanU9T/f8sSu9hc7YA9xVlqSSVQBmG9zYC4uBsdcCeGc4QVFVJTxv5ohc3BBfvkv0XS563FtNcBud+X3ZzIla9LHKAJVsSpyi2a4It5bA62sL9DgCWuooq+B6SpeAVYJ1jdScwFg4X2rEaFSO4wE5G434cj8Or0vMgKoWGfPGNo9tRbVe49RixT/RtSRxo1PKz1IdGSUODqGBJIXQLa9+vqcPi8MQSmbKDIQFzW1CDUKD0FyT8fkgD8o8qpSQMlvblaXLe4W58i+uVQPj7hjn18dekmCi50A3J2GON/pS9/wwFViTjn6KkMCU8khdFMWUrZjlBa56EG99NrHAqlZpXkWWqEKsxZoKUM9ifavIAQtzvbrfBr9FvCImOVZECo+5ikZLXHWzXNveR1xVd0pUjje8MoUBBTMWaS2h+ry9TrdgdeuNoge5d4JTwjPTE5XAvZywbsxv9rcX+GDam2Ezgq1isgjTwacnzCQiSS5LMXIBGXMd9TbTTBfmrmRaSAtmXxDbIp1zG4vpva19f/GFdns2082YWO/T8sC62qaJxmZBGT1DXtt0BF8VeX+PJVQrKnXQjqrDdT/e2DufOu9j3/rhboUp3uhPcHcfK4wGh4llAVXiGp+w/wANAN97/DBKSjlDayn/AEjGfoslh9Zb/KNcHfJVVHGWsTni3Gtn2IPTcHQ/hjWXisgNg8WuY6q+iWzC+ljb+uLfgyftT8h/fwxsKeT9qf8ASDigr0HGgzBWeM6keUNtpbcWxtxWbI1w0YYLpmQk7nXMPlb1xOaaT9qd7+z07f8AfGfocg2mP+kdrYD2HzcVYXBkiuoFxkf2rb+7c/HGJxtmS4khvodFc+W+Vt/UrqMEko5CLeKet9Br/euPP0BwB9adLgeUae7rh7oD4OMMSPPH9m4yPe3Ue89MGOJaxPoPZO4zdPu9fdiOGjksfrW3vooONWoJD/6rD1IGFwFGHiRCBUaJbDYRONNb2Gg9cSR8TfXzxa7fVyanQ237X/DBAIVGsjG3bEsbKNhr33OJth9qCzz6ZcpPUeG1vgc388X6aRiLPqf3Vtp8zrjZaog9bYupLfE209IF4VGzZjGubbMwube7BSNgBbFYS230xWqZ3vliyZjqS99PgNTuNL4JiexbNijVcSUMEBuTp7tL/PFGSiNvrp2Oh8qnw1O/QeY/PpiOkljXyQQm19SBlF7bktqThaAt4p6dtP6YHiKRwTJPlU3sIwE0vcXY3N7aHpvi76kgDFVOGh2uUWx6ne1yRpsLXI769MGhtlFRxBrxKC1zeQ3Y362Y6k/hglDTBb43ihCCwG2K3E+KJEhLE3toFVnY+5VBOEElbxBIkLyMEUW1JtqTYD3k6AYE1zVRmjKPGqWJMDrcyLsfrL2DC4sACNdb9Fbi9RQ8ZRoY5mWoXWMOGSzAG/kOhHfcj4YG8ocVNRKlHWySR1VIT4JBtmsLHN98hdLHRlJ3w9Fsa5/5YZyK6jutVAQWC7sFHbqwB26i47Yno+JtxejiMd4pFlUyOVuEKe1lvo2YG1tgGIbsStLRyvWtMr5adoVRgP8A1JAWOddfKFBtm69NADg9BTrGoVQFVRYACwGEbWiokijWNFCqgCqOwGgGBnMfNUVHHmkOp9lB7Tn07Du3TFDmnnRKciJAHnbQJ0W+xf8A+O5xz3jPA55CZpXzyk/WAkAqN7i+gUDpsMK5SDRx5Z5tWtBzIBMmvhZvKVvo9ydhpmHoD1wleIe6fL/vgqOVBGv6RRvI80QDKLqAx+0OxBBsV6i+99FP9YS/sR/pOCWUqZX4i6iM7p4aqQAdLqL3PfqNdMElpYnMbZmMmTyupKsUvsSN9dxgBwjiSCUQy5FjESuNTq2g8/fr6DDPUQrIgZCCNGVhY27MPTuOuNd43pnMbOy5xz6RoYUIh+sl1GUgqFI0Ja4Gt+nXALg/AWqp1l4hKV8QFlRzlMijsToqi+2/88Mv/wBMxTVaVBVQy3EqHUF7eRrfjfYix3wR5njo5IQtS6BTqpDeYHulrkn3A4uWa0AIcxQw8TiipcvhsoikCeyTc5SLdVHX1tjoMU5Gt8cw4DwuKHNUU6llTN9fUkKqAaNliXzE7jW3bri/yFzLU1U82c5orXDWy5DsAB6jcXOC4/MOV0eWXMun/jCEvPdQLZ4owcsbEeYEZqg05Fu/2sOVO+U9wRt6Yq8V4ZCqvK0SyEKW9kEsq+ewv1uL274g6V63nmdPF+riIT9KtfN/9uU6fvBrYvHnNhM0ahCuWexuTZ4okksdr3zEEDbTU3ti/RR0UsQlyQ5WW5vl08QBiG7EixI626404iaSM2y0/iMVGoW5zAKD31XTF6SF0vPU0gVDHGGlNOAQWsBNA8xvre4y2FiO/TEvKvHKiSngj8NnHhxZ5GYhm8TPnYOTvGApPU5tNsM9BwuFGOWJVPl1CgXy6L7rDQdr4IPGFPlAAIxNpyIOCcJeJFR5cyqoF2uzt6s5Pw66dcEHijJtYkjXW/8A4xWSTFaq4uAbL5mvY2+y2lrjsb2vfe2DmqFAwAsNPTEUr98BamtlYA2ES3vdmt9nre2xN9r6eulLjNUIoXqJ5C8aC58M31zaADUEeax+GK9PulscMqsbKQxtew10292JoaYdTt0wp8H43HPRS1dMrIyrKFDm+qAkFgDre+18IDcZq6/h1VK0r56eRGKp5AYmUhhZbaAjN88TqDbrvGeZaakjDzOEBNhcE3O9gACTpgLxX6Q0XhxracZhnCKr+XzFsvmAN9Bra+ObcQ4r+nRcKhJuc5ST4PHHf/RrgPxWeSnjqOHtfy1IZfgGX8bocAd05T4pJU0cM01vEkXMcosACTlA+FsEqoCw3PTe2+m/Tpr6YrcEoRFBFH0SNF+SgYvyw3Fu+mA9KVCoOUqQLG10XOVuSdZH0FuttsTz1lPC2a7SSEWXUuxv0HQD12xFLEii0mZydlLG3wA0ti9w7g2ueQC/RRsB7v6fPC1JzRtPQQM/nkFuy9B8ep9du2CgGNQ2FHmrniWmkVYqSWca5nysF06KQpuR3tbEWnDBLxINIYY2BlC5j1CC9gT3N/s3+WEXhXMs9BxCSnr3zJO2aOYiw10X0CdMv2T6G+MH0t0+glgmgcEkGwIBO+nlJB6i2CvFqen4zQFo9XF8lvajl2ykHYHrfpr2wjDPpF5VvUUtXTjLOZ40bLpmubhjbqADc/dv2wwVfJ1PNVJUTIrNGLL6m9wX6HL09/uAk4PQPTQRJNIaidVsvppY262AsM7a2+RIpCQxdzdrHroq9u3x64cJaST/ALYAc88SqYaYvAB+8/VF+8B/XpvbFmrr77N4cfWTq3pGMXKVnluXGVCLBCNSO56ajp2wWBwNqkltMzOTe+pJO5N98N0XH4pVMp8sij60N7RBGRsncH7vfBCt4FHw2sEhB8CbyK3SJmI0Y727W6XHTCfzxA1NVkofI4099gG+Nx+IxlljKvG6Dk4tLSPdGJVr2Vuq9Lr0xr+tW/u+DvJvIkvEGWWe6U9/atZpNdk9Omb5XOM/UcP3f+o4qRNoCOLxxkt7T+UFt9QBYD3enrh95Z41FNT5YL3j8pVhlIbe5GtgfTHOOC+HTh5pzcsSFUm9lJ7f3ph+4fTxUmeR5kLzsGzMwUEAWQLc6i3XFYY3C3ablsW4fWq42sToy29k/dI/lfWxwP4fy1BSzSzDIFfKFzW+rOtwrE2AJtbrjadiPrkGtrSoD9ne4G2bS974sS+HNEyyWaN119VPUdvf31xtE1z/AJuqvEqmp6UkiZl8RVPlaUdRb09o+mHagWDhlKA7AAe0erud7Dr2HYYTYxFwiWVpVaSQj/8AjkDQob3JPQ7A/hvgLXVMk7pPXMyRO1lUDXL1yp0UaeY6n1xpeU9cn7krnsTs0cxIa7GMn7S3vl00zAW+GHIcSLeVRofwxx3iHGI5Wp6eiQgJKrBgLXbbTr1JJOOxUqBffiMppUoDW8mSeIxiKASSIzBhawWKSLyEA2uGBv2uMAOO8i1GSMnw7pDTRXDHeFsxPs9V0x02ObN5evT8sVayN2jlBsbAldLbX0Ov5YWNmxY04PVmSGNzoWXX0YaH8RhG5w+kGvjaYQ04jiibIZmUtc3sCL2XX3HDTyNVFkljJHkbMPQNe/U/aB+eIfpLps3Dqj0VW+Tqb/zwsoc6c/4ZxWoSOLidVUSSoshVYV6tZhY3IRRodQCdsMFBz1UTzeLDT5aOMFpny6kiNnYZ9NjYaD164WqYZ+X5R+yqV/Er/wDM4ePo0jWThSIRoTMret2a/wCDfhghUo8rcIbjUk81XNJlTKFRCLKWuRYG4AFu1zgVwyKaGWt4eCXRo5hbpmi+sDAdCQtvjg9w/k3itBM4ojG0b6Ziy2I+yWVtQw/u+Gbkvkc0rvPO4lqZL3I2UE3axO7E7m3oMOERuTudEpqKanKu0shbwlAuGMihbE9Nfngz9EfDZF/So5omWN1CnMpAYjOrAE6HQ9MPNPy1RROZUhiWYG91W5BPYa2+AGLviM3spb1Y2/AXOBUIHLP0UPBVLM8ylInJRACSRqFuTYA7HS+2HKt5Yo2mNRJEhlsPM+vs6AhSbX9bYvLTMbhnPuXyj4nf8RgTXcYWFiqoSwtc3sNfXVj88Em7qC3Q0lUfsqfefKPx1PwGMeWVjlB8x0so295Ov4YDUDVFQQSxijP3PKWHo29vXr07hroIVjWy/PBZ69iXbfhnCFj8zHM53JN/xOCDS4HS8QVSAT5mvlHU21+Xr064ReO83VNHxKNqtVNHItkKXITa7X6uOo+7tjPvsx3m/nV6GWMtCZKd1OZlPmRgwHXy2sRvb34v8J5qpa5bQygnQ29l1PfKddO+oxnFZg0SyKyZNLu1mXw3spa2xFiDrpphWqvoypZZIpIGaGxu7Rv7VjqF+6xPUWA10w9A6wV0csjQvHnkjtnJS6WIuDmItqPs3v6W1xvHTww5lgjjRjbNkUAX2Ga1rnsL3xpHEygJHZUsczXJa+253J6sT0wO47zVBRARgqZWvkjzBSdCczMfZBt7R1PTE6PYsMsYLMT6nck33NvfsNBfFaoBk1YG1iyxDRn21Y/0xxOp51qjWCqLnxENguyheqZPum2o36746/y3xRK2LxYrgsLSMTdo20vH6bb9bg4NaG9pFDNJYBXl6AexENNOxOn4YOUlOVUAsWOupx7DRqi2QWGNZ6wINdSfZUbsfTAGnFeFx1ETRSAMjixH5Hoet8IXC/o3PjGStm8aKHSNSd1Gxk7WGmXW/U20w8VPFFii8SUqgG5vfXsvc45vzBza9USi3SEHRb6n1fufTb3408XivkvBXLQvx7m/P9TTeWPQFxpmG1lHRcc7yHDNw6MAgnADPjfyYTDUiN7c+r45GkbxAdCQAdNOlh2/ng7QgZEjAV55BlUHzb7D0Awz8xctiqiSWEgyqqKw2zAAXF/vLffqPdjOBcsx0w8Q+eRrqxt7F/uj+u59Mctx9uVb0PcOiMKKpYsYkCv+8ANx/e2CMlQCoK/D0/vbAosbgX86W1sbMp6Y9apyMVHmJ1VRvc73PbGkiLWlZwiOqCrLrlcMh0uCDcr7unqDhYiozW8VPiAiOnvodLKh0v8A4jr7sMiVDI48RgVk6r9hl0072/HFrjVOPAqZEH17QlSV+0o1BHvF9fhit+o7KPE+Zr1Bj4dCiMSV8RI1zueuXTQevbthg4VwTiSLnas89r+Gw8RT6Mx2v+7ixyTwGOCnSRbF5EDM/odbA9FGBvN/PYF6elOZ28rSLra+mVO7dL+umJ3bdQ9SHbl3igqYEmAtmGo+6w0Iv6EHB/JmU+7W3b34S+WJ4aKmjglmiSQAllLgEMxJIOvS9sN1HUA2ZSCDsQbgjE2aqt7LNHem4lGCbLLmT0s2qbsftLb44YOaOF/pFNLEDYyIygnpcaHTXQ405i4V48d0OV1IZG+641F/Q4veMXiB9gsAehse3wOmLvJTgpcvcgRQUktPK5mSVgz6ZBcW0FjfoOvTB2hpYKZBHAgVRchUBO+5v/UnEgpRu12t943/AA2xaQaWG38sLQQB3P2Qo9Tc/IbfM48NNf2izfgPkMWWW+BVXzFTwjM0qt5ggVPOxkIJCWW5zG2gO+KAtRRBDooA9BbExjscDuCcYjqU8SLMAGZWVhlZWU2ZWXoRgnNKFAO5PTv1/s4mmjqBqOgG+KKcASolEjjyroFP2tbi462vtt37YKU9GWId/gPl/Tr/AC63CbYn210et9qlTRgezpinDWqGKZhmHS4v8sZxniAAZAzIwF8wGnex9OmFBqsRuhZrsFC2A1v6XOmmze7GWXk06vF+Pc4ofSBwypppo+IwSO5jGWRW1AU22UaBDoCPccF6V4OL0ZaQ3DjYbwOO37w+8faB6A4vcFqJSRDKpZWDWYkGy7ZXB6EE997d8Rcs8gxUckki5ryNdUzeWMA+UW2Yj7x26YvGyxhnhcLqtOR+WqhKRoKtleDMwRLamO+zE7I2+Tex1IBthrBA0AsBoLD8AB/IY1jmI0xA0qzZ0AJWxBcEgagggHfbqO/phoKHOf0mpTBoafLJPqCd1j9/Rm9Nh1whcJ4F+mStLUTM4bKS6WZi5IBVgzKR8vdpgbztyzJQz5NTGxJjf7wHQ/vDr8D1wvpPfffFWSJdE5/5cWKdpIWDK2pQWzJtrbqt+vTA7k3muShnEi6o1hIl7Bl9P3h0Pz0wGn5llmCrIbsihVbUE638xB83bDByrylLXsAAqKp+sksdPQjZpD90fHEZfao7lFx1ZYo3gBkEq3UjQD/EeljpbvpgfxTicdIgeds8pBtoAW9APsqO++B89fT8KgFPAM0g1yk38x+3Ie57DCLxGredy8jZmbqfwt6emNvD4LnzeiyyS8Z49JUvmc6fZUbKPT88UohiGNDtgpSUml+mO/L1wn0zm7U9ESfQdzhbz+/5Yn4tWfXq0Lm/YXYC19gDbX17YGfpUnY/38MeZ5PLcrw29ZI6PwzlksiMjrYoulvZNgenW5/HG1VyvMGuADcWbU64l5dky06HuL/gB/TBIVR7nGfvYXqXn5cqFSyKSRt1wJHBamN7ZGXMdXtc+4nth6jq2+8fniytW3W3yGLx8lTfHtz6QTFVRoyzMGuCtrX0XpoBqbDAfg/NGQ5JQVykhGvpbqCNNPfjrn6TpsPx/wDGB0ssUlw0St7wp294wZX2HromVHJSVCfVTywxtq0SnMgJ1NlvoD2212wp8e4YlFItPTZ3qGAvJ9pc2yIo2J+9uBa1r47NAYeihdANFt7tsVm5epvHNQETxSLF7m9rW2Og00uMVjlrsXEj8tfRmijPV+dzr4YOg/xEasfdgvwt46fiJpYNI3hLtGCSEkB0I10zKdR7sN5ow6kAkHoVIuPWxuMBOCfR9HTTSTeJM8kikZnsSL6k3AGpsPlivf7L1vwPQyW32O4xOEtp0O2KHCOEvDEqSTGUroHZcpK9L6m5HfrgjGLCxIIxG1lKv5sCVYpFS0plRfObAxspcuLb2ta3c4X+YubpJoyscZUGSTwnEnnMtMc7B4wNAwVgNT074auP8nU9TN40hzXj8Mrts2ZXDe0GU3sR3xtBwSngJlSJfFynznV202LnUk9TueuHOUqXLPEpaqmkWcSJI+fzZbLkkBKeGwtcBCPW41wBH0czeC3nhWVIo44vCBQM8bh1kkJ+3pbQHc4Jpz9GI1dopc/gtKyBfYCZg12Nh7S207jS2JeEcVrK4qY1FPECS0gGfOLAqI86jS9wzEW0Fr3xRD3BeGJTIVTMXdi7lmLFpG9olvhb3DBinpbHO2rfy92NaemCDue+I63iAiFzf0ABYn0CjUn0GJtUvNUgKWJAABJJ6AanAjiXEKgZHhhzoGu4LgMY7bop6jRgCdbHCtxXmiOuo66GmEqzxx+ZHQo1swvYe4EW0OL/ACNzoldAoLATxgB172FgwF9VbrbYnE6Pa/zLCrQtKOy6MSBqRrYkZT/ZwJoeG2k8v1kxG97hV63Pxv31+bDHGsjyC10KhWvrdtbjtoMoPw66YnWyeSJFU9bC1v79fxxGXj3dunDz3HD1qOmpBCLe1Kdyem9h8tLfyGLKS5VJdtt9NF/7+mPDPHCmZ2+PU+4dvXA6qkJYHRyfYjB8uX77ehHfsfdisZJw58srld17PVZvb0icgKBq0l7a23A02tpti5SVGXLGygE3sqahB0zHpigCzuSmrXtnNyEH3UO1x+N/eSUpIQgsNSdydSfecVUh/NPLEdbTtFJ11VuqsNmH96gke75141wGWlneGUWZTuNiOjD0P964+oJZQBcn+/TArjXK9NUPG8sau0RuCdh/iH2hfXKeoB73A5FyP9HD1GWafNHB06M47r91f3/lh14lzlHSr+j0YUZdCyjyp3C929e/fA3mznB3ZoIg0aKSrk6M1tLfur6fy2wrJFjs8P4/Htl/xGWQrnLeYkksbk7kn1PfE0YxRomtp0OCyoqjMxt6nHVlZJtE5ZLTjLn7df6flipw9pJLNnkIzEZRsBuN9BYdNQScT8N4l4spRgojAuAbtdwD7S7WF73O3rtizw/jQEUnisrEElToPTU9Df8ADvjyfyfP+y6nUdGOOoBcb4YsciyxFiGvYHzKCt86kbgjX+9qPjr/AGf++CfEKrMty1hr4agXO/tm3fWw319LEN4x7H5n/wCOMMeTrqXD/LBH6Iv+2+IYuKX0ul+xYqfdsb4yOT6hf+Wv+0DFSWKZRrHFINtd9T09ALDvphiQWp6wkA5QfcwP4GxxbWu7q4/y3/lfAOjpDmU/o4XL9x9De32fTU/AYIRcVBsPClFza9hbe1732w4KuycRUKTcdtdNe2ttcV6eS4xQ4tDnUAxGRWkN7NbLayhv54DRwrGGB/S4gWuCADbyjTQm4+GL6SaYHxbvcYT6GoZyFiq/Ob3WWI3J7+mgOgwy0KSqlpCGa51Xa19NPd/LAaWnaxwQExA0J+eBkMnW2/pixPWKiFm0Cgk/DCpr5rGA9o4qvXHqFPwwm1HPU6yBWpgIyRc57so91rH8MMjNc4JqirUlUttV+ROBdTWKdiR8AcT1B0OA0x1xpimjVFlsCGU36G/9b4ZuGm4tkW3pb+mEUN5cTcvzuZQA2nywZcw46Gadfu4rfqqISGTKc5XL7TeyNbAXsPhj2CQ9ziwJD3xzTNfqFw8AgWeSdQRJLkDm+4QWAsRpgW/0Z0DS+KYhnuTcMVBN9yqkD8BfDFNOw6g/DGySg7qMXMi9UMfCAoAU5QNhbYY1fhra5SpJ73Fz3OJfGAa2Ujsb4tRkHYnFe1LRE4tytXSsSSh7APa3zGLPC+FVSr4UqEKTupU2trb/AAt+FzhzKnvjXXuMTrnafWQMjoyqhQpAG2mK9dVGMCysztoqgHU+ptYD1ODis3YfPG98V7VRdigJOdjc9BpZf8Pr+9i2NMF2IxXqKeJwA6qwBBAIvqDcH3jBstOd888r+KPHjH1gHmA+2B/UfiMIlPCTqdsfQL0yHcDC1xb6P4JWzxkxPmuR7StvoV6d9Mdfi/J9Zqs7g5n5I4ywOZ7kCMe0QACW9ALjHsDSlwSfqpSQM1rbX8u2oF7jW+JIOXJYK2WGoa/iIQrLezN5WKqTqtxppppgpxWRZkeOIJlRSGY7KUAGZbbldQNt8R5PJfJ2qSYoBQw07+JGVOZbAA+017fAje1rYBOsTSZerliRuAzKyhh6Anr2JxZi5hgaOzFWnVbeKy2zKehtv8dfxxrxmubOJUMZZicxUhgFbTIRr0Nh7htjjyla4oqPh6gBHIXKt2sbdT5Qei6Fj8BgX4cfdf7+OCtLw3xqjVgAYwLnqelx88U/0U90/v44iS7p3LGyGjjPEHjgiyEXKpob6iw7A4oycWa62Mm5zHL6aBR11tf0xf4swEcAJsSi2PrlHocJvF+apKaURhFfyA5swF7g3+xbTti/lmeqAVRYsdIiAUOYFiPUbA4ozc2usky+ceGLgOACbWDXsTY3OnpfCnwnn6VpEQxsAWUXMg+1tsg99r4KcXpEWGZkUK8oBZtdWZwLnXrr88URqo8tTAjuWBA3Vip11O2Ly8KYAZJ5VIBFyQ9xfNqDppt88AuD0NR4KFStrDRWK/gUYYM09TMo80MjHurRt+GZT+GKDVqaqVvLJE+pIzpYjXa4Pw+GC9I0mT6wKGBPsnS3Q6/ywIPFkB86yJ/iifffexGBCcxVBrGjBj/RzorXS9sm/tZgSxtqMMD9fxlYQt19SSQLf1OJOMTB6YOLhSA1iNSOgsfW2EPnvmqyMVALKQi3sRckm9utgMLafSvWvH4TGI+uTUjtobD3gYnVqpR6ip5JpSFfxCyEMba5ibbjSww503GwWAtqCAwvqp6/DHMeXuf2pGPiwhlYHMymzX306H3H0w3cD5tp6mQSLGy5mKsGtvYa3B6g4mSyHbMhXmFkUqzTMhNwuUZtvMTYfDcdPfgPHXuzWWeOQA28yZCeot0O+uGp1XQadbX1tftfC9xSkkMhBihkS9wNQ2guPS9xjfFFetX1KxDNDmOX2o2BBPu/79cZTc3R0apLUI4DEqAFGa++oJGlsUpaUJbNBPGwtrE1x/P474C8/wADMlOqlmAVmu2+oUC/rvgvXJ/46Xw/6XuHuLl3jG13Swv2BF7n3YO0/P8AQOhdahCo3Opt77DTHzXLw9y8SMQgdRYsbAam5+J/phl4TwIhj4eZbCzyFsoykbWO++gF/f0xjcYreTuVLzZRzkLFUwux2CuCT8L3wUhcXOo00+PbHz3yFQqeNRBLlEZ2BP7qN/U46lJOud2ZKuEu/wBg+1cEZgo3tpftcb4ep8CU6uumJ6aTC5wHiiyIVDvIyHzGRCpBa7AagbDT4YLrJrg0YgxxSMlsL3OvHaimSKaGxjSQeMDqShsunoLk/LB0zBwCDodQbbjcf+cGtEnjnPfExnPfAxZfdiSSpCoWJsFBJPYDUn5YLN9Hwv8Ajt+6fniQPfcDCdyz9IVPWTeCqyI1mKlwLOB2sd+tu2G0tpg1S4bm3bGvhL6j3HHgOIpNj7sVoi79IPAJaqlyQlSQwY5vaygEEL0udN7Y5tQcYeksssedbsG1to24bvvex3x2WnW492OT/THwONJoygKrkLOLmw1t5F2zaa4Wxr6JPH5EzMIltGCcq3uANdb766WxLwqkbJlZspVtfcQDc29+A36wJKBhcKR7yAeuG2Y3OUaM2q5dAdL6nfNcjCqbddiXCXCVqksGQFFB/wAVxf0JNh8cU/0gfcOIZYrMMxyrJlHibAWP2gNLjv10x54Kdx/qxnOO1Wy9D3F5LmEdo1Pu8oxzvml42kkUB/EumpPk0AB9x1GuOg8URAULMFHhoNSQPZX0thV4hwGaR5CrrkY2GvT5YqWTtnlbFChpHSWn1LZm8ytZira79trjvho44/1GXqXjG1tLk73JwE4Py9NFIjHKFAI9oXN726DrgpzFLkiRnPlEgJ/yq17YfHwJdrfNHMktLSKkF/FK5yRY+HGCFzEepIUfHthsouImWiWYNkLxh8wANvLmJsdDt1wlQcNrHpqhmp45DVJv4uVkQL5EylbeXe19ycZy3xy3AZ77xLJH7s3s/wC/8MX8L0YPo745PUUpmmbMxdspsF8oA0soHXDJNGrr51DX7gH+eOa0vEpqei4bTwHw2qibyWByhnB0uLXsw1wUreO1NPXrSLMsiNH4meddUADM1zHl6LfUG1xhCww1nKdJKbPBEfcoFvlbAqr+iugY6I6f4HP8jcYqRc/O6TVEccXgRk2DyWkcCxJVQCBp0O+L9R9IdOhgLJIFnAKtYZQCQDfW/lJsdPdfANAXEfoeiNylRIP8ShvxFjiXlnkJ6Ulr+NY3sH8Mel1KHX/MMMCc5U0jtGWaN1UtaVDHdBrmGbpbXFvhnGoJkPhSJJlPmykG3a/54fwFCaumDnyEDoCob/qjY6fDEUnFIy6guFbqGuuvpmAOCge19NMUKsgnUA69dcaRIbzBzT+jmMBM4kvqDa1iLC4BGtz8sMVPBG7q5RWci1yL2BJOAkvCYi1wgHqt1P8A0kYY6Dg4sPrJQR+8D/uU4nPo8a5pzXw6N+IkEgxRqM4G+n2fQm/yvjzinExMFTKAtgqqAAFXsMdCqeR4ZpGkY3dt2KKb++wGKs/0cxDYqPXK39JBjDKbsazLUoZ9HdIq1RYHRISPcWKrp8L4cBy4FFoqmZFubKCCFvvYaep17nAjhnK70gcxZCZAFvnZSLX2BRh16nF69WuuVj7vCf8AqmNZGU2JiiqUDFJ0ZiQSXiGtgfu2J6am+gPpghw9p7HxzETpl8PNt65sC6fi1lAkSUNbUiFiP+nMPxxS49zIFgcwODMLZVby9RfR8o2v1w1bMlfTLMrRPqrowb3NYf1wjcC5rfhz/odcCAt/DfcFdLEHqp37jB/lnics0YeWwc6WFrgXO4DHXTv2wA+mLh6PQeIwPiROvhkdC5AYH0IF/TKMK4ladoOMQS2Mcitf+98LX0j83R0kBiy5pZlKhb2KqQRnPx0tpfXtjjHLvMU0bgZxYa2fS5Gts41XS+pNu+DvFK+CRxMwuGzDzXuh0uhN+5JF9th3wpLOyl+x76KeESTVK1DIRHCrWba7EZQAL3sASSTpjs6S+pxwXkjmwUVRmIYUxKqTc3APlJ17Xvb0x3DiPD2mCZJ2jym91AIbSwuD8xg6UBcRnNM1v07w7gyZZED/AGtbEjrr17dBjf8AXFRlFp6WS4NtGQm2Ye4Asp1Omh3xZ/UNUgsJ45PWSMXtr9rU7nrirVcKlJTPTU0gGW5BK3NtfLY6XLWHuxWwZqSMqFzWzELmIFrnqfnhf534JHWqYWJV1F0f7reg3I6HYfEYZVbVF7f0GA88IZ3kc2QMbGxvfQDLfc30vtfYdcR8iuM030cSiWzk2VrM1r22NyL3APQjT1xtxOG87BG8uUDNa9jdwCAOoy746rxZGf6yBR4qX8l/+InVb/eB+RuOuifDwdJopZoxlKAsi2+ySc0bL0swtb7J95wWJvIVS2EB8Qq1wS3qbW231/rhY8IfdHzw18Q4Q3gO+W6xLmYA5s7E2Go3AGuFfxz93+WCRMNddI3lOQOhRBax+6Ou2Ki1R6RtvfQL8t8X4OBzBVIvqFOk7dgfZZLddsaRUkyasszAG51ia+lt7jHP7Zz4a6x+1Dx/3Wvb7vx6Yq8UpFqGiUqWAZiwKkW2A/kdsMUdSg9uORffG1vmoI/HGy18N9JVB9Wt+DYr9n3KPT6otDSWgEasy2WwN7sN9btfX34Vm+jsCGWGOpdUnYM4ZFbUG4IIK2+WGOKrYjRgw9wP4jHv6Ww6D8R+eL/biXpkSuN085mp6QLHVLBEG8KNjEVKgKrs9yQbEWAI117Y2omiM8lO9LNBVVETgSSyGUkZT9o6gaH5YP1PCUaf9IjZ4ZiLM6ZWDjTRkYWOw7HTGUfDo0qGnkkeWYjLndQMq/dVVGVRv/d8OZ40XcAeWaSGGnFPW0TGVGexEBk8RSSRldVPU21IxBLJC3FqSOMKkcCGynTK/nbJ/iBIFu+Hl6jfLKNehA0/kcRlWNiRG1tQSLWPcE3tjTadlKoiWo44QwV1hhGhsRcAWPbRnwKrOItDV8Smj0McaoLdGLIl7dxqffh4PCIVbxBToslvaSwJuNRcWwLj5apV8UZZQsykSBmYhutze5uL3Bv88M9lmDh9V+jRSQwuaglZPGEoYuGuSGQkGxBAtrjeTm15JJj4qwpHcKDHmzuNwzHQDTYEdMMPBuGSxKI0q1MSHygxgva/s5s1vS+XAmmoJqSeYJEZoZXzjKygqexDEC2CE2j58OSncw3ExynKxuGUgNZbEncEe/DjRc1gVK00kEsLOrMhfL5gL9ATbbrhIqDfiNDnjMaRtmby+UOfMAGAym9lFx1ODorUm46tnUiKnKixGr63A9Rm29MPKqkgj9KMoTh5cXDh0CMCQVLb2I9ARiKv5elgohNTTzrPHGrsGkZ0eyguCjkgddsVvpWqVaOmgzLd51LAkaAC1zroPN1wU535ohgpniR1eWVSkaIQx8wy3sOlifebYz4VzrS/y7zbFUUcVRIyRbqwZgAHFgQCT10I9+C9NVLKoKMGXoVIIPxGOb8B4fDTCnpZaZ6isUGfIpUeFnK2BLMFvZVuNcVOAcRmFPxaogBVjJdVH2DmYuQBpdVPT7vpitlZy6/GnXCrxbmadOJwUeWJo5hmv5iyqA1762vdTtfTCdXVRpuH0k9PUSmrmZbkSs+fMGzgxsSvlOUbb98EIKOWTjmQzMZIKW3isqEhmF/ZACaeJbbpgGj5xOkhSJpWp1mCAsQEQtYakjNYaC5OvfA7gFPR8Sp1mWF0TMwUF2BBXS4s1h12wutzlN4HFKSoKtLTROFkRcucNZBddgfMDp3OCPJ1fJS8OoY4qaWd5gW8vlRAzE3d7EDfte2AtCtX9FdHK4a8yst7MJLnXoSykkehvgVV/RLGgbLVFVYZSJEQgjprcajYHe2GPgXOUU/6RnHgvSsVmDspVbX8wcaFfKe2E76TOb6Wq4c/hhpCXURyNC4W4ILZJGW18oO1tMLkeqnRfRGUuryR1ELFWUZ3jtbNswDA3Bt8N8O3DZq+nAiNPmhVQEcSK7JbYFSVLqBax0bvfE1Bw/JRU0YsCsKWzWsCE0v7mOJqRpspzRobC90kIvvbT5DXD5LWkicclBHiRsF6nwpQRqdrBgdLdcB6fj1XJxMRqyGkJuPYvlEYvobSjz33B6YMLxVgNUnX4B+q9fjf1F8XIJmLxm9wwJsy2I09+DZi0baknopOAlZKzG7aG9tD0PQDfbtqRe+UYLF7Rub2str7d8Alby7bXHb1Onb3/wCY9MSK1iDZxl1be2ltLi56Zd+w6KDe+K3F8kSySqjSJmvKkeuttWC/atpce82vfBOaQ2ypZbgEm9yzHoT/ACG59BfFIAxn02ItbQfhoTbTToA1ycP/ABIBwTLWym2iBSHXr5rqB20/phQ/UC9zh+h4DHTzrUR5lzk31st7aKR0FwfcdMJX6ae4/v44MdzsXXwiaucKLMRoNtO2LcHGJsvt/gPyx7jMAerxuYHR/wDpX8seS8YlY+Yg+9FP/wCuMxmKvaflCLNukd+4jRT8woOBvFaySJh4bsv+Y/1x7jMZ5SHLVql43NYef8F/LG/6zkufN1PQfljMZjLUabum0/EpLe107D8sUqPicht5ug6DuetsZjMLQ2tNxmYWs537D8sWf1vL97/pX8sZjMbYIy7RniDncg+9V/LFGardTobaDa3fHmMxqldoOLy75vwHr6YJrxubym637+Gl9u+XGYzE5Hiiqa4yEl1ic2GrQxMfmUxrSSCFw0UcKN3WGIH5hMeYzENKD8zVTtVJNmKysoQuhyErtY5LYD0lS8UMsMbMsckgzAE63Nj5t9QADrrjzGY0+EynOhZYyJEihVxoGEEQI9xyaH1wO4RxB14jUTA/WOoDNYG48mliLDYbDGYzEw7QSZi36ex1MxUSHuPEvb01A2tthhn5oqYKWFIpSirGALKuwHe18ZjMULS2kzGlqQSbTyxtJrqxGdhc7762GmDnNNU0lFDA1vCQplUALayNbUAHqcZjMK9jdM7cwTsArMpUDYxpbdf3cC+J8SkA0a2lhZVFso8trDS3S22MxmJJLwzmKoUvaQ6gbgHceoOCX/1PU5h5xoD9hO4/dxmMxYbtzXVZWHib2+wg7D7uKMnMlRc+caZvsJ02+zsO2MxmIDZ+ZKg6GTQsPsr903+z169+t8Qx8xVFr+J90+yu5JBO29tPdpjMZhwko47M6SRswKNmUqUS1tBb2cJXinucZjMTl2P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8575" y="-814388"/>
            <a:ext cx="2676525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4" descr="data:image/jpeg;base64,/9j/4AAQSkZJRgABAQAAAQABAAD/2wCEAAkGBhMSERUUExQWFRQVGBgaGRgYGBwaIBoYHBsXGBscHBgeHCYeIB8jHRocIC8gIycpLCwsHB4xNTAqNScrLCkBCQoKDgwOGg8PGiwfHx0sLCksKSwpLCkpKSkpKSkpKSkpLCwpKSwsKSkpLCksLCwpKSwpLCksLCksLCwsKSksLP/AABEIALMBGQMBIgACEQEDEQH/xAAcAAACAgMBAQAAAAAAAAAAAAAFBgMEAAIHAQj/xABIEAACAQIEBAMEBggEBQMEAwABAgMEEQASITEFBkFREyJhMnGBkQcjQlKh0RQVU2KTscHwcoKSsjNzouHxQ8PSFkSDwiQlNf/EABkBAAMBAQEAAAAAAAAAAAAAAAABAgMEBf/EACMRAQEAAgICAgIDAQAAAAAAAAABAhEhMQMSQVEEE1JhcZH/2gAMAwEAAhEDEQA/AGuhpIzFH9WnsJ9hfuj0xb/VsLWvFHca+wvz2xDQi0UZ/cT/AGjFtDjRmilpIrj6uP8A0L+WBHMPH6eiUPLTXQsFDKkR1sTsSCNjhhMfUfLCF9MMl6OL/nD/AGvhXoG3gFbT1cCzRwqFYmwaNL6G3QWwWWhiv/wYv4aflhX+i9wOGw+9/wDe2GsyC+GCrzDznS0bhJ6JkLC6kRwsCOtiGtpi9y5xSnrIxLHTKsZLAMyRbg2IsLn44pfSfwMVVExUfWQ/WLbqAPOvxX8VGEn6IOYskzUrnyy+ZP8AGBqP8w/2+uF8m6LxHiMcc8cP6FmaXNkKrCQQtsxNz5RqN8Gv0KLLfwI81r5cke/a9rYC8HcTVEtSfZ/4MX/LQku3+eS/wUYYMwti9ETqrnujjqxSyUeWXOiexCVBa1jcHbzDE3NHNVNQFfGpPK5bKypCQctr9bjcb457zX//AL4/59P/AO3gz9OD+Wlt96X+UeJ2bonB5aeogjmWGMLIoYZo0uB2Nh6YupQQgf8ACi/hp+WAPIjj9XUv/KX+uD/iDFQnj0cIBIgiJtoPDTX0uRbClVc+UUdSKWSjKy51T/hQkAtYA3B21H44bc2mOJ82N/8A3v8A+an/APbxNN2+Ojg/Yxfw0/LEq0dP+xi/hp+WNEIxuJRhBuvD4D/6MX8NPyxJ+rYP2MX8Nfyx4snbEhcYKbX9W0/7GL+Gv5Yw8Ng/Yxfw1/LHrMBjC409cGg8/VtP+xi/hr+WNxwqn/Yxfw1/LGhlGK3FeYIKVM87qi9L7k9lA1J92DQX/wBT0/7GL+Gv5Yz9TU/7GL+Gv5YmhkBAPfG5b0xFNX/U1P8AsYv4a/ljP1NT/sYv4a/li0pxgYYDVf1NT/sYv4a/ljBwan/Yxfw1/LE0yvfysoHYrf8AqMb+yNThBWPB6f8AYxfw1/LFJuERSHywxKnfw1u3u00HrglkL76L27+/8sWAMMlFOB04H/Bi/hr+WNKjhtOiljBGfQRKSfQADU4h4/zTBSZBK4VpCAqn1Nrnso6nC7x7jNVSVdO0lTF+iyls6lAgRVFyQ1yTuLG+/TAaflLi9JWtKBBGjxtbwmjTMEGmY6bk3BHQ6YSfAX7q/wCkflgxzVRjMvFuGuHKH60LqGANmNt9tGHxwofr2T9ifxwiroFA31Uf+BP9oxOri9r6729O9vfhTj5uvGEpYZKhkRQSBZAQouCx3NxsMe0HCaqoaOqapQMB9WkSXSze0rE+Y3sAexHpjVJyiaxwn/Sry/LNS+JFdvDOdk3uoBGZRbcXubdPdhmoK1JQSjAhWZT6MpsRbBWmcbHY/hhf0HKqXj0tHwGnkhHmd3XORcICza22vpYYI0h4jPR0s1M7eMQXleWVMjjX7JJta3YWGDPG+TqhWdKRoI6dx5opI8yhidbCxFidcCaPkXiEQyxzUypvkyuVB/wG6/hh+s13Enmku8aM+UMygsFOZQSNbN1GOKcc5Rkh4ssMBK+I4eJh9lWNyQf3LMPgO+OhycN4uASaynAAP/p9B6Ze2KcXBOJTMswqqcsmZVcw6qD7QF0uL4r1luvaDf8AQVNxiYcWhoQzxUqMiKinLnQJoSw1IJ7HFqr5lqKfjX6MjNJA7Rjwm81gygkqT5hbfe2L1XyfxGYq0lTTMyG6sYfMp/dYICPgceUfJ/EI3aRaimEje05iuzdNXKlvxxX65/KFso826ceH/Opv/bwZ+nCOyUu/tS/yTF1/o6q2bMXoy2+YwAm/vyX0xHxHk2rkdEmmpXa1lDQE2GvUppsflg9JO8oN36Kw54mp46GMCaONYlL5Xt4qlm1TcADUX3JFjbHR+P8AEn/VwkoXMjzFRExOZmzXJALfbABAB7Wwvy/RzVFVVpKMqt8oMAIW+9rppfFiHkGsRcqzUoW98ogFswvrbJa+u+HMJO8oNlnlvneeOVYKnx85mS753DC7LdGibQgjTSx1xFz3deNkgEkSQG3uCaYbKT6P6tZfGWenEu+cxXIO2hKm2mI+IfR5OAZZJaU2FyxgBOnrlvhXGa7hyqPBfpAZ+IulS00ELMUVPEI8JwbWc2vrax6C/bBn6U+I1FKkUkE0sZkkYMA1xbLcWBBt8MDH5PZ7SST0l3BN3pxchdCT5L6W64vNyVPUKB+k00qxjKt4AQo10F1t32wpjPs90Kom4zUJRzwyu6MNTmUAMJGB8QH2tANbHqOmGA84LUcSekj8ZizFNJmhRWjDZyAoLG9t/Qab4k4fydXwAiGqhjU7hIQB8suIKn6O6p5fGaeBpb3z+CAb9yQuvxwek+4Ng/0a8xVUleaeWeR0ZJRZmLWK7FWOoI7j5Y85x5gq6fiYp4qmZYs0NlLZrZwubcXO50OCFHyVNHPaOemSZfMGFOBa4vfNk9cSScg1EjljJTSOdSf0cMf9WT+uJmM/lDu58BXNfHaui4sI0qZmS8RKyEEEORmGWwFvcBin9MlOEr0OvniVjdidczA2udBa2gw4Q/RpUyuXnen13YwI7H5j+uHeHlqJVjDBZDF7DSKpK3+75bDE3U+TbcDyCJcucgG3mLMSRvYm5tfbpi/qTtb3/DpiSNLDXG+fEWnpipj3LiN6lRuQL30J7b2GIpKwEDJqWAI7AHYn+9cHZppZQo9eg741jjJ1bfoOg/vvjIIbanU9T/f8sSu9hc7YA9xVlqSSVQBmG9zYC4uBsdcCeGc4QVFVJTxv5ohc3BBfvkv0XS563FtNcBud+X3ZzIla9LHKAJVsSpyi2a4It5bA62sL9DgCWuooq+B6SpeAVYJ1jdScwFg4X2rEaFSO4wE5G434cj8Or0vMgKoWGfPGNo9tRbVe49RixT/RtSRxo1PKz1IdGSUODqGBJIXQLa9+vqcPi8MQSmbKDIQFzW1CDUKD0FyT8fkgD8o8qpSQMlvblaXLe4W58i+uVQPj7hjn18dekmCi50A3J2GON/pS9/wwFViTjn6KkMCU8khdFMWUrZjlBa56EG99NrHAqlZpXkWWqEKsxZoKUM9ifavIAQtzvbrfBr9FvCImOVZECo+5ikZLXHWzXNveR1xVd0pUjje8MoUBBTMWaS2h+ry9TrdgdeuNoge5d4JTwjPTE5XAvZywbsxv9rcX+GDam2Ezgq1isgjTwacnzCQiSS5LMXIBGXMd9TbTTBfmrmRaSAtmXxDbIp1zG4vpva19f/GFdns2082YWO/T8sC62qaJxmZBGT1DXtt0BF8VeX+PJVQrKnXQjqrDdT/e2DufOu9j3/rhboUp3uhPcHcfK4wGh4llAVXiGp+w/wANAN97/DBKSjlDayn/AEjGfoslh9Zb/KNcHfJVVHGWsTni3Gtn2IPTcHQ/hjWXisgNg8WuY6q+iWzC+ljb+uLfgyftT8h/fwxsKeT9qf8ASDigr0HGgzBWeM6keUNtpbcWxtxWbI1w0YYLpmQk7nXMPlb1xOaaT9qd7+z07f8AfGfocg2mP+kdrYD2HzcVYXBkiuoFxkf2rb+7c/HGJxtmS4khvodFc+W+Vt/UrqMEko5CLeKet9Br/euPP0BwB9adLgeUae7rh7oD4OMMSPPH9m4yPe3Ue89MGOJaxPoPZO4zdPu9fdiOGjksfrW3vooONWoJD/6rD1IGFwFGHiRCBUaJbDYRONNb2Gg9cSR8TfXzxa7fVyanQ237X/DBAIVGsjG3bEsbKNhr33OJth9qCzz6ZcpPUeG1vgc388X6aRiLPqf3Vtp8zrjZaog9bYupLfE209IF4VGzZjGubbMwube7BSNgBbFYS230xWqZ3vliyZjqS99PgNTuNL4JiexbNijVcSUMEBuTp7tL/PFGSiNvrp2Oh8qnw1O/QeY/PpiOkljXyQQm19SBlF7bktqThaAt4p6dtP6YHiKRwTJPlU3sIwE0vcXY3N7aHpvi76kgDFVOGh2uUWx6ne1yRpsLXI769MGhtlFRxBrxKC1zeQ3Y362Y6k/hglDTBb43ihCCwG2K3E+KJEhLE3toFVnY+5VBOEElbxBIkLyMEUW1JtqTYD3k6AYE1zVRmjKPGqWJMDrcyLsfrL2DC4sACNdb9Fbi9RQ8ZRoY5mWoXWMOGSzAG/kOhHfcj4YG8ocVNRKlHWySR1VIT4JBtmsLHN98hdLHRlJ3w9Fsa5/5YZyK6jutVAQWC7sFHbqwB26i47Yno+JtxejiMd4pFlUyOVuEKe1lvo2YG1tgGIbsStLRyvWtMr5adoVRgP8A1JAWOddfKFBtm69NADg9BTrGoVQFVRYACwGEbWiokijWNFCqgCqOwGgGBnMfNUVHHmkOp9lB7Tn07Du3TFDmnnRKciJAHnbQJ0W+xf8A+O5xz3jPA55CZpXzyk/WAkAqN7i+gUDpsMK5SDRx5Z5tWtBzIBMmvhZvKVvo9ydhpmHoD1wleIe6fL/vgqOVBGv6RRvI80QDKLqAx+0OxBBsV6i+99FP9YS/sR/pOCWUqZX4i6iM7p4aqQAdLqL3PfqNdMElpYnMbZmMmTyupKsUvsSN9dxgBwjiSCUQy5FjESuNTq2g8/fr6DDPUQrIgZCCNGVhY27MPTuOuNd43pnMbOy5xz6RoYUIh+sl1GUgqFI0Ja4Gt+nXALg/AWqp1l4hKV8QFlRzlMijsToqi+2/88Mv/wBMxTVaVBVQy3EqHUF7eRrfjfYix3wR5njo5IQtS6BTqpDeYHulrkn3A4uWa0AIcxQw8TiipcvhsoikCeyTc5SLdVHX1tjoMU5Gt8cw4DwuKHNUU6llTN9fUkKqAaNliXzE7jW3bri/yFzLU1U82c5orXDWy5DsAB6jcXOC4/MOV0eWXMun/jCEvPdQLZ4owcsbEeYEZqg05Fu/2sOVO+U9wRt6Yq8V4ZCqvK0SyEKW9kEsq+ewv1uL274g6V63nmdPF+riIT9KtfN/9uU6fvBrYvHnNhM0ahCuWexuTZ4okksdr3zEEDbTU3ti/RR0UsQlyQ5WW5vl08QBiG7EixI626404iaSM2y0/iMVGoW5zAKD31XTF6SF0vPU0gVDHGGlNOAQWsBNA8xvre4y2FiO/TEvKvHKiSngj8NnHhxZ5GYhm8TPnYOTvGApPU5tNsM9BwuFGOWJVPl1CgXy6L7rDQdr4IPGFPlAAIxNpyIOCcJeJFR5cyqoF2uzt6s5Pw66dcEHijJtYkjXW/8A4xWSTFaq4uAbL5mvY2+y2lrjsb2vfe2DmqFAwAsNPTEUr98BamtlYA2ES3vdmt9nre2xN9r6eulLjNUIoXqJ5C8aC58M31zaADUEeax+GK9PulscMqsbKQxtew10292JoaYdTt0wp8H43HPRS1dMrIyrKFDm+qAkFgDre+18IDcZq6/h1VK0r56eRGKp5AYmUhhZbaAjN88TqDbrvGeZaakjDzOEBNhcE3O9gACTpgLxX6Q0XhxracZhnCKr+XzFsvmAN9Bra+ObcQ4r+nRcKhJuc5ST4PHHf/RrgPxWeSnjqOHtfy1IZfgGX8bocAd05T4pJU0cM01vEkXMcosACTlA+FsEqoCw3PTe2+m/Tpr6YrcEoRFBFH0SNF+SgYvyw3Fu+mA9KVCoOUqQLG10XOVuSdZH0FuttsTz1lPC2a7SSEWXUuxv0HQD12xFLEii0mZydlLG3wA0ti9w7g2ueQC/RRsB7v6fPC1JzRtPQQM/nkFuy9B8ep9du2CgGNQ2FHmrniWmkVYqSWca5nysF06KQpuR3tbEWnDBLxINIYY2BlC5j1CC9gT3N/s3+WEXhXMs9BxCSnr3zJO2aOYiw10X0CdMv2T6G+MH0t0+glgmgcEkGwIBO+nlJB6i2CvFqen4zQFo9XF8lvajl2ykHYHrfpr2wjDPpF5VvUUtXTjLOZ40bLpmubhjbqADc/dv2wwVfJ1PNVJUTIrNGLL6m9wX6HL09/uAk4PQPTQRJNIaidVsvppY262AsM7a2+RIpCQxdzdrHroq9u3x64cJaST/ALYAc88SqYaYvAB+8/VF+8B/XpvbFmrr77N4cfWTq3pGMXKVnluXGVCLBCNSO56ajp2wWBwNqkltMzOTe+pJO5N98N0XH4pVMp8sij60N7RBGRsncH7vfBCt4FHw2sEhB8CbyK3SJmI0Y727W6XHTCfzxA1NVkofI4099gG+Nx+IxlljKvG6Dk4tLSPdGJVr2Vuq9Lr0xr+tW/u+DvJvIkvEGWWe6U9/atZpNdk9Omb5XOM/UcP3f+o4qRNoCOLxxkt7T+UFt9QBYD3enrh95Z41FNT5YL3j8pVhlIbe5GtgfTHOOC+HTh5pzcsSFUm9lJ7f3ph+4fTxUmeR5kLzsGzMwUEAWQLc6i3XFYY3C3ablsW4fWq42sToy29k/dI/lfWxwP4fy1BSzSzDIFfKFzW+rOtwrE2AJtbrjadiPrkGtrSoD9ne4G2bS974sS+HNEyyWaN119VPUdvf31xtE1z/AJuqvEqmp6UkiZl8RVPlaUdRb09o+mHagWDhlKA7AAe0erud7Dr2HYYTYxFwiWVpVaSQj/8AjkDQob3JPQ7A/hvgLXVMk7pPXMyRO1lUDXL1yp0UaeY6n1xpeU9cn7krnsTs0cxIa7GMn7S3vl00zAW+GHIcSLeVRofwxx3iHGI5Wp6eiQgJKrBgLXbbTr1JJOOxUqBffiMppUoDW8mSeIxiKASSIzBhawWKSLyEA2uGBv2uMAOO8i1GSMnw7pDTRXDHeFsxPs9V0x02ObN5evT8sVayN2jlBsbAldLbX0Ov5YWNmxY04PVmSGNzoWXX0YaH8RhG5w+kGvjaYQ04jiibIZmUtc3sCL2XX3HDTyNVFkljJHkbMPQNe/U/aB+eIfpLps3Dqj0VW+Tqb/zwsoc6c/4ZxWoSOLidVUSSoshVYV6tZhY3IRRodQCdsMFBz1UTzeLDT5aOMFpny6kiNnYZ9NjYaD164WqYZ+X5R+yqV/Er/wDM4ePo0jWThSIRoTMret2a/wCDfhghUo8rcIbjUk81XNJlTKFRCLKWuRYG4AFu1zgVwyKaGWt4eCXRo5hbpmi+sDAdCQtvjg9w/k3itBM4ojG0b6Ziy2I+yWVtQw/u+Gbkvkc0rvPO4lqZL3I2UE3axO7E7m3oMOERuTudEpqKanKu0shbwlAuGMihbE9Nfngz9EfDZF/So5omWN1CnMpAYjOrAE6HQ9MPNPy1RROZUhiWYG91W5BPYa2+AGLviM3spb1Y2/AXOBUIHLP0UPBVLM8ylInJRACSRqFuTYA7HS+2HKt5Yo2mNRJEhlsPM+vs6AhSbX9bYvLTMbhnPuXyj4nf8RgTXcYWFiqoSwtc3sNfXVj88Em7qC3Q0lUfsqfefKPx1PwGMeWVjlB8x0so295Ov4YDUDVFQQSxijP3PKWHo29vXr07hroIVjWy/PBZ69iXbfhnCFj8zHM53JN/xOCDS4HS8QVSAT5mvlHU21+Xr064ReO83VNHxKNqtVNHItkKXITa7X6uOo+7tjPvsx3m/nV6GWMtCZKd1OZlPmRgwHXy2sRvb34v8J5qpa5bQygnQ29l1PfKddO+oxnFZg0SyKyZNLu1mXw3spa2xFiDrpphWqvoypZZIpIGaGxu7Rv7VjqF+6xPUWA10w9A6wV0csjQvHnkjtnJS6WIuDmItqPs3v6W1xvHTww5lgjjRjbNkUAX2Ga1rnsL3xpHEygJHZUsczXJa+253J6sT0wO47zVBRARgqZWvkjzBSdCczMfZBt7R1PTE6PYsMsYLMT6nck33NvfsNBfFaoBk1YG1iyxDRn21Y/0xxOp51qjWCqLnxENguyheqZPum2o36746/y3xRK2LxYrgsLSMTdo20vH6bb9bg4NaG9pFDNJYBXl6AexENNOxOn4YOUlOVUAsWOupx7DRqi2QWGNZ6wINdSfZUbsfTAGnFeFx1ETRSAMjixH5Hoet8IXC/o3PjGStm8aKHSNSd1Gxk7WGmXW/U20w8VPFFii8SUqgG5vfXsvc45vzBza9USi3SEHRb6n1fufTb3408XivkvBXLQvx7m/P9TTeWPQFxpmG1lHRcc7yHDNw6MAgnADPjfyYTDUiN7c+r45GkbxAdCQAdNOlh2/ng7QgZEjAV55BlUHzb7D0Awz8xctiqiSWEgyqqKw2zAAXF/vLffqPdjOBcsx0w8Q+eRrqxt7F/uj+u59Mctx9uVb0PcOiMKKpYsYkCv+8ANx/e2CMlQCoK/D0/vbAosbgX86W1sbMp6Y9apyMVHmJ1VRvc73PbGkiLWlZwiOqCrLrlcMh0uCDcr7unqDhYiozW8VPiAiOnvodLKh0v8A4jr7sMiVDI48RgVk6r9hl0072/HFrjVOPAqZEH17QlSV+0o1BHvF9fhit+o7KPE+Zr1Bj4dCiMSV8RI1zueuXTQevbthg4VwTiSLnas89r+Gw8RT6Mx2v+7ixyTwGOCnSRbF5EDM/odbA9FGBvN/PYF6elOZ28rSLra+mVO7dL+umJ3bdQ9SHbl3igqYEmAtmGo+6w0Iv6EHB/JmU+7W3b34S+WJ4aKmjglmiSQAllLgEMxJIOvS9sN1HUA2ZSCDsQbgjE2aqt7LNHem4lGCbLLmT0s2qbsftLb44YOaOF/pFNLEDYyIygnpcaHTXQ405i4V48d0OV1IZG+641F/Q4veMXiB9gsAehse3wOmLvJTgpcvcgRQUktPK5mSVgz6ZBcW0FjfoOvTB2hpYKZBHAgVRchUBO+5v/UnEgpRu12t943/AA2xaQaWG38sLQQB3P2Qo9Tc/IbfM48NNf2izfgPkMWWW+BVXzFTwjM0qt5ggVPOxkIJCWW5zG2gO+KAtRRBDooA9BbExjscDuCcYjqU8SLMAGZWVhlZWU2ZWXoRgnNKFAO5PTv1/s4mmjqBqOgG+KKcASolEjjyroFP2tbi462vtt37YKU9GWId/gPl/Tr/AC63CbYn210et9qlTRgezpinDWqGKZhmHS4v8sZxniAAZAzIwF8wGnex9OmFBqsRuhZrsFC2A1v6XOmmze7GWXk06vF+Pc4ofSBwypppo+IwSO5jGWRW1AU22UaBDoCPccF6V4OL0ZaQ3DjYbwOO37w+8faB6A4vcFqJSRDKpZWDWYkGy7ZXB6EE997d8Rcs8gxUckki5ryNdUzeWMA+UW2Yj7x26YvGyxhnhcLqtOR+WqhKRoKtleDMwRLamO+zE7I2+Tex1IBthrBA0AsBoLD8AB/IY1jmI0xA0qzZ0AJWxBcEgagggHfbqO/phoKHOf0mpTBoafLJPqCd1j9/Rm9Nh1whcJ4F+mStLUTM4bKS6WZi5IBVgzKR8vdpgbztyzJQz5NTGxJjf7wHQ/vDr8D1wvpPfffFWSJdE5/5cWKdpIWDK2pQWzJtrbqt+vTA7k3muShnEi6o1hIl7Bl9P3h0Pz0wGn5llmCrIbsihVbUE638xB83bDByrylLXsAAqKp+sksdPQjZpD90fHEZfao7lFx1ZYo3gBkEq3UjQD/EeljpbvpgfxTicdIgeds8pBtoAW9APsqO++B89fT8KgFPAM0g1yk38x+3Ie57DCLxGredy8jZmbqfwt6emNvD4LnzeiyyS8Z49JUvmc6fZUbKPT88UohiGNDtgpSUml+mO/L1wn0zm7U9ESfQdzhbz+/5Yn4tWfXq0Lm/YXYC19gDbX17YGfpUnY/38MeZ5PLcrw29ZI6PwzlksiMjrYoulvZNgenW5/HG1VyvMGuADcWbU64l5dky06HuL/gB/TBIVR7nGfvYXqXn5cqFSyKSRt1wJHBamN7ZGXMdXtc+4nth6jq2+8fniytW3W3yGLx8lTfHtz6QTFVRoyzMGuCtrX0XpoBqbDAfg/NGQ5JQVykhGvpbqCNNPfjrn6TpsPx/wDGB0ssUlw0St7wp294wZX2HromVHJSVCfVTywxtq0SnMgJ1NlvoD2212wp8e4YlFItPTZ3qGAvJ9pc2yIo2J+9uBa1r47NAYeihdANFt7tsVm5epvHNQETxSLF7m9rW2Og00uMVjlrsXEj8tfRmijPV+dzr4YOg/xEasfdgvwt46fiJpYNI3hLtGCSEkB0I10zKdR7sN5ow6kAkHoVIuPWxuMBOCfR9HTTSTeJM8kikZnsSL6k3AGpsPlivf7L1vwPQyW32O4xOEtp0O2KHCOEvDEqSTGUroHZcpK9L6m5HfrgjGLCxIIxG1lKv5sCVYpFS0plRfObAxspcuLb2ta3c4X+YubpJoyscZUGSTwnEnnMtMc7B4wNAwVgNT074auP8nU9TN40hzXj8Mrts2ZXDe0GU3sR3xtBwSngJlSJfFynznV202LnUk9TueuHOUqXLPEpaqmkWcSJI+fzZbLkkBKeGwtcBCPW41wBH0czeC3nhWVIo44vCBQM8bh1kkJ+3pbQHc4Jpz9GI1dopc/gtKyBfYCZg12Nh7S207jS2JeEcVrK4qY1FPECS0gGfOLAqI86jS9wzEW0Fr3xRD3BeGJTIVTMXdi7lmLFpG9olvhb3DBinpbHO2rfy92NaemCDue+I63iAiFzf0ABYn0CjUn0GJtUvNUgKWJAABJJ6AanAjiXEKgZHhhzoGu4LgMY7bop6jRgCdbHCtxXmiOuo66GmEqzxx+ZHQo1swvYe4EW0OL/ACNzoldAoLATxgB172FgwF9VbrbYnE6Pa/zLCrQtKOy6MSBqRrYkZT/ZwJoeG2k8v1kxG97hV63Pxv31+bDHGsjyC10KhWvrdtbjtoMoPw66YnWyeSJFU9bC1v79fxxGXj3dunDz3HD1qOmpBCLe1Kdyem9h8tLfyGLKS5VJdtt9NF/7+mPDPHCmZ2+PU+4dvXA6qkJYHRyfYjB8uX77ehHfsfdisZJw58srld17PVZvb0icgKBq0l7a23A02tpti5SVGXLGygE3sqahB0zHpigCzuSmrXtnNyEH3UO1x+N/eSUpIQgsNSdydSfecVUh/NPLEdbTtFJ11VuqsNmH96gke75141wGWlneGUWZTuNiOjD0P964+oJZQBcn+/TArjXK9NUPG8sau0RuCdh/iH2hfXKeoB73A5FyP9HD1GWafNHB06M47r91f3/lh14lzlHSr+j0YUZdCyjyp3C929e/fA3mznB3ZoIg0aKSrk6M1tLfur6fy2wrJFjs8P4/Htl/xGWQrnLeYkksbk7kn1PfE0YxRomtp0OCyoqjMxt6nHVlZJtE5ZLTjLn7df6flipw9pJLNnkIzEZRsBuN9BYdNQScT8N4l4spRgojAuAbtdwD7S7WF73O3rtizw/jQEUnisrEElToPTU9Df8ADvjyfyfP+y6nUdGOOoBcb4YsciyxFiGvYHzKCt86kbgjX+9qPjr/AGf++CfEKrMty1hr4agXO/tm3fWw319LEN4x7H5n/wCOMMeTrqXD/LBH6Iv+2+IYuKX0ul+xYqfdsb4yOT6hf+Wv+0DFSWKZRrHFINtd9T09ALDvphiQWp6wkA5QfcwP4GxxbWu7q4/y3/lfAOjpDmU/o4XL9x9De32fTU/AYIRcVBsPClFza9hbe1732w4KuycRUKTcdtdNe2ttcV6eS4xQ4tDnUAxGRWkN7NbLayhv54DRwrGGB/S4gWuCADbyjTQm4+GL6SaYHxbvcYT6GoZyFiq/Ob3WWI3J7+mgOgwy0KSqlpCGa51Xa19NPd/LAaWnaxwQExA0J+eBkMnW2/pixPWKiFm0Cgk/DCpr5rGA9o4qvXHqFPwwm1HPU6yBWpgIyRc57so91rH8MMjNc4JqirUlUttV+ROBdTWKdiR8AcT1B0OA0x1xpimjVFlsCGU36G/9b4ZuGm4tkW3pb+mEUN5cTcvzuZQA2nywZcw46Gadfu4rfqqISGTKc5XL7TeyNbAXsPhj2CQ9ziwJD3xzTNfqFw8AgWeSdQRJLkDm+4QWAsRpgW/0Z0DS+KYhnuTcMVBN9yqkD8BfDFNOw6g/DGySg7qMXMi9UMfCAoAU5QNhbYY1fhra5SpJ73Fz3OJfGAa2Ujsb4tRkHYnFe1LRE4tytXSsSSh7APa3zGLPC+FVSr4UqEKTupU2trb/AAt+FzhzKnvjXXuMTrnafWQMjoyqhQpAG2mK9dVGMCysztoqgHU+ptYD1ODis3YfPG98V7VRdigJOdjc9BpZf8Pr+9i2NMF2IxXqKeJwA6qwBBAIvqDcH3jBstOd888r+KPHjH1gHmA+2B/UfiMIlPCTqdsfQL0yHcDC1xb6P4JWzxkxPmuR7StvoV6d9Mdfi/J9Zqs7g5n5I4ywOZ7kCMe0QACW9ALjHsDSlwSfqpSQM1rbX8u2oF7jW+JIOXJYK2WGoa/iIQrLezN5WKqTqtxppppgpxWRZkeOIJlRSGY7KUAGZbbldQNt8R5PJfJ2qSYoBQw07+JGVOZbAA+017fAje1rYBOsTSZerliRuAzKyhh6Anr2JxZi5hgaOzFWnVbeKy2zKehtv8dfxxrxmubOJUMZZicxUhgFbTIRr0Nh7htjjyla4oqPh6gBHIXKt2sbdT5Qei6Fj8BgX4cfdf7+OCtLw3xqjVgAYwLnqelx88U/0U90/v44iS7p3LGyGjjPEHjgiyEXKpob6iw7A4oycWa62Mm5zHL6aBR11tf0xf4swEcAJsSi2PrlHocJvF+apKaURhFfyA5swF7g3+xbTti/lmeqAVRYsdIiAUOYFiPUbA4ozc2usky+ceGLgOACbWDXsTY3OnpfCnwnn6VpEQxsAWUXMg+1tsg99r4KcXpEWGZkUK8oBZtdWZwLnXrr88URqo8tTAjuWBA3Vip11O2Ly8KYAZJ5VIBFyQ9xfNqDppt88AuD0NR4KFStrDRWK/gUYYM09TMo80MjHurRt+GZT+GKDVqaqVvLJE+pIzpYjXa4Pw+GC9I0mT6wKGBPsnS3Q6/ywIPFkB86yJ/iifffexGBCcxVBrGjBj/RzorXS9sm/tZgSxtqMMD9fxlYQt19SSQLf1OJOMTB6YOLhSA1iNSOgsfW2EPnvmqyMVALKQi3sRckm9utgMLafSvWvH4TGI+uTUjtobD3gYnVqpR6ip5JpSFfxCyEMba5ibbjSww503GwWAtqCAwvqp6/DHMeXuf2pGPiwhlYHMymzX306H3H0w3cD5tp6mQSLGy5mKsGtvYa3B6g4mSyHbMhXmFkUqzTMhNwuUZtvMTYfDcdPfgPHXuzWWeOQA28yZCeot0O+uGp1XQadbX1tftfC9xSkkMhBihkS9wNQ2guPS9xjfFFetX1KxDNDmOX2o2BBPu/79cZTc3R0apLUI4DEqAFGa++oJGlsUpaUJbNBPGwtrE1x/P474C8/wADMlOqlmAVmu2+oUC/rvgvXJ/46Xw/6XuHuLl3jG13Swv2BF7n3YO0/P8AQOhdahCo3Opt77DTHzXLw9y8SMQgdRYsbAam5+J/phl4TwIhj4eZbCzyFsoykbWO++gF/f0xjcYreTuVLzZRzkLFUwux2CuCT8L3wUhcXOo00+PbHz3yFQqeNRBLlEZ2BP7qN/U46lJOud2ZKuEu/wBg+1cEZgo3tpftcb4ep8CU6uumJ6aTC5wHiiyIVDvIyHzGRCpBa7AagbDT4YLrJrg0YgxxSMlsL3OvHaimSKaGxjSQeMDqShsunoLk/LB0zBwCDodQbbjcf+cGtEnjnPfExnPfAxZfdiSSpCoWJsFBJPYDUn5YLN9Hwv8Ajt+6fniQPfcDCdyz9IVPWTeCqyI1mKlwLOB2sd+tu2G0tpg1S4bm3bGvhL6j3HHgOIpNj7sVoi79IPAJaqlyQlSQwY5vaygEEL0udN7Y5tQcYeksssedbsG1to24bvvex3x2WnW492OT/THwONJoygKrkLOLmw1t5F2zaa4Wxr6JPH5EzMIltGCcq3uANdb766WxLwqkbJlZspVtfcQDc29+A36wJKBhcKR7yAeuG2Y3OUaM2q5dAdL6nfNcjCqbddiXCXCVqksGQFFB/wAVxf0JNh8cU/0gfcOIZYrMMxyrJlHibAWP2gNLjv10x54Kdx/qxnOO1Wy9D3F5LmEdo1Pu8oxzvml42kkUB/EumpPk0AB9x1GuOg8URAULMFHhoNSQPZX0thV4hwGaR5CrrkY2GvT5YqWTtnlbFChpHSWn1LZm8ytZira79trjvho44/1GXqXjG1tLk73JwE4Py9NFIjHKFAI9oXN726DrgpzFLkiRnPlEgJ/yq17YfHwJdrfNHMktLSKkF/FK5yRY+HGCFzEepIUfHthsouImWiWYNkLxh8wANvLmJsdDt1wlQcNrHpqhmp45DVJv4uVkQL5EylbeXe19ycZy3xy3AZ77xLJH7s3s/wC/8MX8L0YPo745PUUpmmbMxdspsF8oA0soHXDJNGrr51DX7gH+eOa0vEpqei4bTwHw2qibyWByhnB0uLXsw1wUreO1NPXrSLMsiNH4meddUADM1zHl6LfUG1xhCww1nKdJKbPBEfcoFvlbAqr+iugY6I6f4HP8jcYqRc/O6TVEccXgRk2DyWkcCxJVQCBp0O+L9R9IdOhgLJIFnAKtYZQCQDfW/lJsdPdfANAXEfoeiNylRIP8ShvxFjiXlnkJ6Ulr+NY3sH8Mel1KHX/MMMCc5U0jtGWaN1UtaVDHdBrmGbpbXFvhnGoJkPhSJJlPmykG3a/54fwFCaumDnyEDoCob/qjY6fDEUnFIy6guFbqGuuvpmAOCge19NMUKsgnUA69dcaRIbzBzT+jmMBM4kvqDa1iLC4BGtz8sMVPBG7q5RWci1yL2BJOAkvCYi1wgHqt1P8A0kYY6Dg4sPrJQR+8D/uU4nPo8a5pzXw6N+IkEgxRqM4G+n2fQm/yvjzinExMFTKAtgqqAAFXsMdCqeR4ZpGkY3dt2KKb++wGKs/0cxDYqPXK39JBjDKbsazLUoZ9HdIq1RYHRISPcWKrp8L4cBy4FFoqmZFubKCCFvvYaep17nAjhnK70gcxZCZAFvnZSLX2BRh16nF69WuuVj7vCf8AqmNZGU2JiiqUDFJ0ZiQSXiGtgfu2J6am+gPpghw9p7HxzETpl8PNt65sC6fi1lAkSUNbUiFiP+nMPxxS49zIFgcwODMLZVby9RfR8o2v1w1bMlfTLMrRPqrowb3NYf1wjcC5rfhz/odcCAt/DfcFdLEHqp37jB/lnics0YeWwc6WFrgXO4DHXTv2wA+mLh6PQeIwPiROvhkdC5AYH0IF/TKMK4ladoOMQS2Mcitf+98LX0j83R0kBiy5pZlKhb2KqQRnPx0tpfXtjjHLvMU0bgZxYa2fS5Gts41XS+pNu+DvFK+CRxMwuGzDzXuh0uhN+5JF9th3wpLOyl+x76KeESTVK1DIRHCrWba7EZQAL3sASSTpjs6S+pxwXkjmwUVRmIYUxKqTc3APlJ17Xvb0x3DiPD2mCZJ2jym91AIbSwuD8xg6UBcRnNM1v07w7gyZZED/AGtbEjrr17dBjf8AXFRlFp6WS4NtGQm2Ye4Asp1Omh3xZ/UNUgsJ45PWSMXtr9rU7nrirVcKlJTPTU0gGW5BK3NtfLY6XLWHuxWwZqSMqFzWzELmIFrnqfnhf534JHWqYWJV1F0f7reg3I6HYfEYZVbVF7f0GA88IZ3kc2QMbGxvfQDLfc30vtfYdcR8iuM030cSiWzk2VrM1r22NyL3APQjT1xtxOG87BG8uUDNa9jdwCAOoy746rxZGf6yBR4qX8l/+InVb/eB+RuOuifDwdJopZoxlKAsi2+ySc0bL0swtb7J95wWJvIVS2EB8Qq1wS3qbW231/rhY8IfdHzw18Q4Q3gO+W6xLmYA5s7E2Go3AGuFfxz93+WCRMNddI3lOQOhRBax+6Ou2Ki1R6RtvfQL8t8X4OBzBVIvqFOk7dgfZZLddsaRUkyasszAG51ia+lt7jHP7Zz4a6x+1Dx/3Wvb7vx6Yq8UpFqGiUqWAZiwKkW2A/kdsMUdSg9uORffG1vmoI/HGy18N9JVB9Wt+DYr9n3KPT6otDSWgEasy2WwN7sN9btfX34Vm+jsCGWGOpdUnYM4ZFbUG4IIK2+WGOKrYjRgw9wP4jHv6Ww6D8R+eL/biXpkSuN085mp6QLHVLBEG8KNjEVKgKrs9yQbEWAI117Y2omiM8lO9LNBVVETgSSyGUkZT9o6gaH5YP1PCUaf9IjZ4ZiLM6ZWDjTRkYWOw7HTGUfDo0qGnkkeWYjLndQMq/dVVGVRv/d8OZ40XcAeWaSGGnFPW0TGVGexEBk8RSSRldVPU21IxBLJC3FqSOMKkcCGynTK/nbJ/iBIFu+Hl6jfLKNehA0/kcRlWNiRG1tQSLWPcE3tjTadlKoiWo44QwV1hhGhsRcAWPbRnwKrOItDV8Smj0McaoLdGLIl7dxqffh4PCIVbxBToslvaSwJuNRcWwLj5apV8UZZQsykSBmYhutze5uL3Bv88M9lmDh9V+jRSQwuaglZPGEoYuGuSGQkGxBAtrjeTm15JJj4qwpHcKDHmzuNwzHQDTYEdMMPBuGSxKI0q1MSHygxgva/s5s1vS+XAmmoJqSeYJEZoZXzjKygqexDEC2CE2j58OSncw3ExynKxuGUgNZbEncEe/DjRc1gVK00kEsLOrMhfL5gL9ATbbrhIqDfiNDnjMaRtmby+UOfMAGAym9lFx1ODorUm46tnUiKnKixGr63A9Rm29MPKqkgj9KMoTh5cXDh0CMCQVLb2I9ARiKv5elgohNTTzrPHGrsGkZ0eyguCjkgddsVvpWqVaOmgzLd51LAkaAC1zroPN1wU535ohgpniR1eWVSkaIQx8wy3sOlifebYz4VzrS/y7zbFUUcVRIyRbqwZgAHFgQCT10I9+C9NVLKoKMGXoVIIPxGOb8B4fDTCnpZaZ6isUGfIpUeFnK2BLMFvZVuNcVOAcRmFPxaogBVjJdVH2DmYuQBpdVPT7vpitlZy6/GnXCrxbmadOJwUeWJo5hmv5iyqA1762vdTtfTCdXVRpuH0k9PUSmrmZbkSs+fMGzgxsSvlOUbb98EIKOWTjmQzMZIKW3isqEhmF/ZACaeJbbpgGj5xOkhSJpWp1mCAsQEQtYakjNYaC5OvfA7gFPR8Sp1mWF0TMwUF2BBXS4s1h12wutzlN4HFKSoKtLTROFkRcucNZBddgfMDp3OCPJ1fJS8OoY4qaWd5gW8vlRAzE3d7EDfte2AtCtX9FdHK4a8yst7MJLnXoSykkehvgVV/RLGgbLVFVYZSJEQgjprcajYHe2GPgXOUU/6RnHgvSsVmDspVbX8wcaFfKe2E76TOb6Wq4c/hhpCXURyNC4W4ILZJGW18oO1tMLkeqnRfRGUuryR1ELFWUZ3jtbNswDA3Bt8N8O3DZq+nAiNPmhVQEcSK7JbYFSVLqBax0bvfE1Bw/JRU0YsCsKWzWsCE0v7mOJqRpspzRobC90kIvvbT5DXD5LWkicclBHiRsF6nwpQRqdrBgdLdcB6fj1XJxMRqyGkJuPYvlEYvobSjz33B6YMLxVgNUnX4B+q9fjf1F8XIJmLxm9wwJsy2I09+DZi0baknopOAlZKzG7aG9tD0PQDfbtqRe+UYLF7Rub2str7d8Alby7bXHb1Onb3/wCY9MSK1iDZxl1be2ltLi56Zd+w6KDe+K3F8kSySqjSJmvKkeuttWC/atpce82vfBOaQ2ypZbgEm9yzHoT/ACG59BfFIAxn02ItbQfhoTbTToA1ycP/ABIBwTLWym2iBSHXr5rqB20/phQ/UC9zh+h4DHTzrUR5lzk31st7aKR0FwfcdMJX6ae4/v44MdzsXXwiaucKLMRoNtO2LcHGJsvt/gPyx7jMAerxuYHR/wDpX8seS8YlY+Yg+9FP/wCuMxmKvaflCLNukd+4jRT8woOBvFaySJh4bsv+Y/1x7jMZ5SHLVql43NYef8F/LG/6zkufN1PQfljMZjLUabum0/EpLe107D8sUqPicht5ug6DuetsZjMLQ2tNxmYWs537D8sWf1vL97/pX8sZjMbYIy7RniDncg+9V/LFGardTobaDa3fHmMxqldoOLy75vwHr6YJrxubym637+Gl9u+XGYzE5Hiiqa4yEl1ic2GrQxMfmUxrSSCFw0UcKN3WGIH5hMeYzENKD8zVTtVJNmKysoQuhyErtY5LYD0lS8UMsMbMsckgzAE63Nj5t9QADrrjzGY0+EynOhZYyJEihVxoGEEQI9xyaH1wO4RxB14jUTA/WOoDNYG48mliLDYbDGYzEw7QSZi36ex1MxUSHuPEvb01A2tthhn5oqYKWFIpSirGALKuwHe18ZjMULS2kzGlqQSbTyxtJrqxGdhc7762GmDnNNU0lFDA1vCQplUALayNbUAHqcZjMK9jdM7cwTsArMpUDYxpbdf3cC+J8SkA0a2lhZVFso8trDS3S22MxmJJLwzmKoUvaQ6gbgHceoOCX/1PU5h5xoD9hO4/dxmMxYbtzXVZWHib2+wg7D7uKMnMlRc+caZvsJ02+zsO2MxmIDZ+ZKg6GTQsPsr903+z169+t8Qx8xVFr+J90+yu5JBO29tPdpjMZhwko47M6SRswKNmUqUS1tBb2cJXinucZjMTl2P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80975" y="-661988"/>
            <a:ext cx="2676525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524" y="3890963"/>
            <a:ext cx="2676525" cy="1704975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216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Krantenbank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7" name="TextBox 3"/>
          <p:cNvSpPr txBox="1"/>
          <p:nvPr/>
        </p:nvSpPr>
        <p:spPr>
          <a:xfrm>
            <a:off x="489398" y="2125014"/>
            <a:ext cx="65563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Verzameling van Kranten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Soort Zoekmachine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Gebruiken: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nl-NL" sz="2800" dirty="0" smtClean="0"/>
              <a:t>Bibliotheek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nl-NL" sz="2800" dirty="0" smtClean="0"/>
              <a:t>Willem 2 College</a:t>
            </a:r>
          </a:p>
          <a:p>
            <a:pPr marL="457200" indent="-457200">
              <a:buFont typeface="Courier New" pitchFamily="49" charset="0"/>
              <a:buChar char="o"/>
            </a:pPr>
            <a:endParaRPr lang="nl-NL" sz="2800" dirty="0" smtClean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751" y="2318656"/>
            <a:ext cx="5613143" cy="340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8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Voet- en </a:t>
            </a:r>
            <a:r>
              <a:rPr lang="nl-NL" dirty="0" err="1" smtClean="0"/>
              <a:t>Eindnoot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3"/>
          <p:cNvSpPr txBox="1"/>
          <p:nvPr/>
        </p:nvSpPr>
        <p:spPr>
          <a:xfrm>
            <a:off x="489398" y="2125014"/>
            <a:ext cx="65563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Voet- en </a:t>
            </a:r>
            <a:r>
              <a:rPr lang="nl-NL" sz="2800" dirty="0" err="1" smtClean="0"/>
              <a:t>Eindnoot</a:t>
            </a:r>
            <a:endParaRPr lang="nl-NL" sz="28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Verschil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nl-NL" sz="2800" dirty="0" smtClean="0"/>
              <a:t>Voetnoot: Einde van de pagina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nl-NL" sz="2800" dirty="0" err="1" smtClean="0"/>
              <a:t>Eindnoot</a:t>
            </a:r>
            <a:r>
              <a:rPr lang="nl-NL" sz="2800" dirty="0" smtClean="0"/>
              <a:t>: Einde van het document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Bronnen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nl-NL" sz="2800" dirty="0" smtClean="0"/>
              <a:t>Bron van gebruikte tekst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nl-NL" sz="2800" dirty="0" smtClean="0"/>
              <a:t>Bron van een plaatje, video, artikel</a:t>
            </a:r>
          </a:p>
          <a:p>
            <a:endParaRPr lang="nl-NL" sz="2800" dirty="0"/>
          </a:p>
        </p:txBody>
      </p:sp>
      <p:grpSp>
        <p:nvGrpSpPr>
          <p:cNvPr id="10" name="Groep 9"/>
          <p:cNvGrpSpPr/>
          <p:nvPr/>
        </p:nvGrpSpPr>
        <p:grpSpPr>
          <a:xfrm>
            <a:off x="8740014" y="3872794"/>
            <a:ext cx="1949450" cy="1784985"/>
            <a:chOff x="0" y="0"/>
            <a:chExt cx="1949570" cy="1785309"/>
          </a:xfrm>
        </p:grpSpPr>
        <p:pic>
          <p:nvPicPr>
            <p:cNvPr id="11" name="Picture 15" descr="http://rebeccafrancis.com/wp/wp-content/uploads/2011/03/kruger-big-fiv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49570" cy="142335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2" name="Text Box 16"/>
            <p:cNvSpPr txBox="1"/>
            <p:nvPr/>
          </p:nvSpPr>
          <p:spPr>
            <a:xfrm>
              <a:off x="0" y="1423359"/>
              <a:ext cx="1943100" cy="36195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Bef>
                  <a:spcPts val="500"/>
                </a:spcBef>
                <a:spcAft>
                  <a:spcPts val="1000"/>
                </a:spcAft>
              </a:pPr>
              <a:r>
                <a:rPr lang="en-US" sz="800" b="1">
                  <a:solidFill>
                    <a:srgbClr val="3E762A"/>
                  </a:solidFill>
                  <a:effectLst/>
                  <a:latin typeface="Calibri"/>
                  <a:ea typeface="Times New Roman"/>
                  <a:cs typeface="Times New Roman"/>
                </a:rPr>
                <a:t>Figuur 2: The Big Five. (http://rebeccafrancis.com/wp/?p=471)</a:t>
              </a:r>
              <a:endParaRPr lang="nl-NL" sz="800" b="1">
                <a:solidFill>
                  <a:srgbClr val="3E762A"/>
                </a:solidFill>
                <a:effectLst/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3" name="Tekstvak 2"/>
          <p:cNvSpPr txBox="1"/>
          <p:nvPr/>
        </p:nvSpPr>
        <p:spPr>
          <a:xfrm>
            <a:off x="8378971" y="1878821"/>
            <a:ext cx="25064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Aanduiding:</a:t>
            </a:r>
          </a:p>
          <a:p>
            <a:r>
              <a:rPr lang="nl-NL" sz="2800" dirty="0" smtClean="0"/>
              <a:t>Voetnoot</a:t>
            </a:r>
            <a:r>
              <a:rPr lang="nl-NL" sz="2800" baseline="30000" dirty="0" smtClean="0"/>
              <a:t>2</a:t>
            </a:r>
          </a:p>
          <a:p>
            <a:r>
              <a:rPr lang="nl-NL" sz="2800" dirty="0" smtClean="0"/>
              <a:t>Eindnoot</a:t>
            </a:r>
            <a:r>
              <a:rPr lang="nl-NL" sz="2800" baseline="30000" dirty="0" smtClean="0"/>
              <a:t>II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1166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Paginanummer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3"/>
          <p:cNvSpPr txBox="1"/>
          <p:nvPr/>
        </p:nvSpPr>
        <p:spPr>
          <a:xfrm>
            <a:off x="489398" y="2125014"/>
            <a:ext cx="65563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Automatische paginanummering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Aanpassen naar jou smaak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sz="2800" dirty="0" smtClean="0"/>
              <a:t>Eerste pagina</a:t>
            </a:r>
          </a:p>
          <a:p>
            <a:endParaRPr lang="nl-NL" sz="2800" dirty="0"/>
          </a:p>
        </p:txBody>
      </p:sp>
      <p:pic>
        <p:nvPicPr>
          <p:cNvPr id="2050" name="Picture 2" descr="http://t0.gstatic.com/images?q=tbn:ANd9GcRIAPCJPN3V9S12xGSnAoGeNUDQKwo6BF4K8um8BAwhDo9ADSyk2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902" y="3461655"/>
            <a:ext cx="2416629" cy="241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0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9" name="TextBox 5"/>
          <p:cNvSpPr txBox="1"/>
          <p:nvPr/>
        </p:nvSpPr>
        <p:spPr>
          <a:xfrm>
            <a:off x="489396" y="2125014"/>
            <a:ext cx="1121749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Deze week gaan we de gevonden gegevens verwerken tot informatie. Jullie gaan een tekst schrijven in je eigen worden over de gegevens die </a:t>
            </a:r>
            <a:r>
              <a:rPr lang="nl-NL" sz="2800" dirty="0" smtClean="0"/>
              <a:t>je</a:t>
            </a:r>
            <a:r>
              <a:rPr lang="nl-NL" sz="2800" dirty="0" smtClean="0"/>
              <a:t> hebt gevonden</a:t>
            </a:r>
            <a:r>
              <a:rPr lang="nl-NL" sz="2800" dirty="0"/>
              <a:t>. </a:t>
            </a:r>
            <a:r>
              <a:rPr lang="nl-NL" sz="2800" dirty="0" smtClean="0"/>
              <a:t>Het stukje moet </a:t>
            </a:r>
            <a:r>
              <a:rPr lang="nl-NL" sz="2800" dirty="0" smtClean="0"/>
              <a:t>voldoen aan de volgende </a:t>
            </a:r>
            <a:r>
              <a:rPr lang="nl-NL" sz="2800" u="sng" dirty="0" smtClean="0"/>
              <a:t>eisen</a:t>
            </a:r>
            <a:r>
              <a:rPr lang="nl-NL" sz="2800" dirty="0" smtClean="0"/>
              <a:t>:</a:t>
            </a:r>
          </a:p>
          <a:p>
            <a:endParaRPr lang="nl-NL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nl-NL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nl-NL" sz="2800" dirty="0"/>
          </a:p>
          <a:p>
            <a:endParaRPr lang="nl-NL" dirty="0" smtClean="0"/>
          </a:p>
          <a:p>
            <a:r>
              <a:rPr lang="nl-NL" sz="2400" dirty="0" smtClean="0"/>
              <a:t>De opdracht inleveren op It’s Learning. Succes!</a:t>
            </a:r>
            <a:endParaRPr lang="nl-NL" sz="24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dirty="0" smtClean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066877"/>
              </p:ext>
            </p:extLst>
          </p:nvPr>
        </p:nvGraphicFramePr>
        <p:xfrm>
          <a:off x="562429" y="3577167"/>
          <a:ext cx="10900228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8234"/>
                <a:gridCol w="5271994"/>
              </a:tblGrid>
              <a:tr h="937683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Je naam en je onderwerp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Lijstje met gevonden gegevens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Ongeveer 130 woorden eigen</a:t>
                      </a:r>
                      <a:r>
                        <a:rPr lang="nl-NL" sz="2400" baseline="0" dirty="0" smtClean="0">
                          <a:solidFill>
                            <a:schemeClr val="tx1"/>
                          </a:solidFill>
                        </a:rPr>
                        <a:t> tekst</a:t>
                      </a:r>
                      <a:endParaRPr lang="nl-NL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Paginanummer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Eindnoot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 (vermeld</a:t>
                      </a:r>
                      <a:r>
                        <a:rPr lang="nl-NL" sz="2400" baseline="0" dirty="0" smtClean="0">
                          <a:solidFill>
                            <a:schemeClr val="tx1"/>
                          </a:solidFill>
                        </a:rPr>
                        <a:t> zoekmachine)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nl-NL" sz="2400" baseline="0" dirty="0" smtClean="0">
                          <a:solidFill>
                            <a:schemeClr val="tx1"/>
                          </a:solidFill>
                        </a:rPr>
                        <a:t>(Eventueel een plaatje)</a:t>
                      </a:r>
                      <a:endParaRPr lang="nl-NL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80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Custom 1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2D050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304</TotalTime>
  <Words>249</Words>
  <Application>Microsoft Office PowerPoint</Application>
  <PresentationFormat>Aangepast</PresentationFormat>
  <Paragraphs>65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Dividend</vt:lpstr>
      <vt:lpstr>Mediawijsheid</vt:lpstr>
      <vt:lpstr>Introductie</vt:lpstr>
      <vt:lpstr>Begrippen</vt:lpstr>
      <vt:lpstr>Krantenbank</vt:lpstr>
      <vt:lpstr>Voet- en Eindnoot</vt:lpstr>
      <vt:lpstr>Paginanummer</vt:lpstr>
      <vt:lpstr>De Opdracht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Mediawijsheid</dc:title>
  <dc:creator>Laura van Vught</dc:creator>
  <cp:lastModifiedBy>Standaardgebruiker</cp:lastModifiedBy>
  <cp:revision>24</cp:revision>
  <dcterms:created xsi:type="dcterms:W3CDTF">2013-11-27T19:49:14Z</dcterms:created>
  <dcterms:modified xsi:type="dcterms:W3CDTF">2013-12-05T08:11:01Z</dcterms:modified>
</cp:coreProperties>
</file>