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10" r:id="rId1"/>
  </p:sldMasterIdLst>
  <p:notesMasterIdLst>
    <p:notesMasterId r:id="rId7"/>
  </p:notes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EB667-A962-4499-A16D-828290AE2412}" type="datetimeFigureOut">
              <a:rPr lang="nl-NL" smtClean="0"/>
              <a:t>9-1-2014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2A226A-E464-4F9D-9C51-350A07179F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6790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BA96404-271C-40CD-B17B-E25F66B0AAB9}" type="datetime1">
              <a:rPr lang="en-US" smtClean="0"/>
              <a:t>1/9/2014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132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66F6-6F46-4C95-A025-E0759A90888C}" type="datetime1">
              <a:rPr lang="en-US" smtClean="0"/>
              <a:t>1/9/2014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076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7DC3E3A-7B96-4549-BCC3-077C25537F1D}" type="datetime1">
              <a:rPr lang="en-US" smtClean="0"/>
              <a:t>1/9/2014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916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825C-75E1-4F13-ADDD-D11994CC640A}" type="datetime1">
              <a:rPr lang="en-US" smtClean="0"/>
              <a:t>1/9/2014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912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BEC8019-95F7-40A7-A0C7-49EFB8CAC095}" type="datetime1">
              <a:rPr lang="en-US" smtClean="0"/>
              <a:t>1/9/2014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322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8B163-392D-47CD-9250-54776E9EF439}" type="datetime1">
              <a:rPr lang="en-US" smtClean="0"/>
              <a:t>1/9/2014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004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BF27-8AF8-4173-A4E7-758A74AE8207}" type="datetime1">
              <a:rPr lang="en-US" smtClean="0"/>
              <a:t>1/9/2014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487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40415-F32A-4EDD-B814-CF191E2A4783}" type="datetime1">
              <a:rPr lang="en-US" smtClean="0"/>
              <a:t>1/9/2014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206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9C4CE-D691-4F6B-BC85-42810659F323}" type="datetime1">
              <a:rPr lang="en-US" smtClean="0"/>
              <a:t>1/9/2014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047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B852099-E902-4D0E-87B6-920B7C095D40}" type="datetime1">
              <a:rPr lang="en-US" smtClean="0"/>
              <a:t>1/9/2014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815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FB4BF-9925-4F72-93C0-7C1985779DAE}" type="datetime1">
              <a:rPr lang="en-US" smtClean="0"/>
              <a:t>1/9/2014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96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7688C4E-2BDA-4EBC-AA8E-56C72E4912A8}" type="datetime1">
              <a:rPr lang="en-US" smtClean="0"/>
              <a:t>1/9/2014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09531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4" y="1020432"/>
            <a:ext cx="10993549" cy="1475013"/>
          </a:xfrm>
        </p:spPr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Mediawijsheid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1"/>
                </a:solidFill>
              </a:rPr>
              <a:t>Les 5</a:t>
            </a:r>
            <a:endParaRPr lang="nl-NL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23549" y="5718220"/>
            <a:ext cx="1954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Laura van Vught</a:t>
            </a:r>
          </a:p>
          <a:p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557308" y="4371319"/>
            <a:ext cx="1017432" cy="108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62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Introductie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489397" y="2125014"/>
            <a:ext cx="1121749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3200" dirty="0" smtClean="0"/>
              <a:t>Deze les: Samenvatten lessen Mediawijsheid</a:t>
            </a:r>
            <a:endParaRPr lang="nl-NL" sz="32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nl-NL" sz="32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3200" dirty="0" smtClean="0"/>
              <a:t>Volgende week (</a:t>
            </a:r>
            <a:r>
              <a:rPr lang="nl-NL" sz="3200" b="1" dirty="0" smtClean="0"/>
              <a:t>16/1</a:t>
            </a:r>
            <a:r>
              <a:rPr lang="nl-NL" sz="3200" dirty="0" smtClean="0"/>
              <a:t>): SO lessen Mediawijsheid</a:t>
            </a:r>
            <a:br>
              <a:rPr lang="nl-NL" sz="3200" dirty="0" smtClean="0"/>
            </a:br>
            <a:r>
              <a:rPr lang="nl-NL" sz="3200" dirty="0" smtClean="0"/>
              <a:t>Leerstof staat op </a:t>
            </a:r>
            <a:r>
              <a:rPr lang="nl-NL" sz="3200" dirty="0" err="1" smtClean="0"/>
              <a:t>Itslearning</a:t>
            </a:r>
            <a:endParaRPr lang="nl-NL" sz="32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Mediawijsheid</a:t>
            </a:r>
            <a:r>
              <a:rPr lang="en-US" dirty="0" smtClean="0"/>
              <a:t> - Les </a:t>
            </a:r>
            <a:r>
              <a:rPr lang="en-US" dirty="0"/>
              <a:t>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56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Begrippen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9397" y="2125014"/>
            <a:ext cx="601443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3200" dirty="0" smtClean="0"/>
              <a:t>Gegevens/Informatie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3200" dirty="0" smtClean="0"/>
              <a:t>Zoekmachine/Zoekwoorden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3200" dirty="0" smtClean="0"/>
              <a:t>Fraude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3200" dirty="0" smtClean="0"/>
              <a:t>Krantenbank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3200" dirty="0" smtClean="0"/>
              <a:t>Paginanummering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3200" dirty="0" smtClean="0"/>
              <a:t>Eind-</a:t>
            </a:r>
            <a:r>
              <a:rPr lang="nl-NL" sz="3200" dirty="0"/>
              <a:t> </a:t>
            </a:r>
            <a:r>
              <a:rPr lang="nl-NL" sz="3200" dirty="0" smtClean="0"/>
              <a:t>en Voetnoot</a:t>
            </a:r>
          </a:p>
          <a:p>
            <a:endParaRPr lang="nl-NL" sz="32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nl-NL" sz="3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613805" y="2137893"/>
            <a:ext cx="601443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3200" dirty="0"/>
              <a:t>Overhead Projector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3200" dirty="0"/>
              <a:t>7x7 regel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3200" dirty="0" smtClean="0"/>
              <a:t>Bronvermelding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3200" dirty="0" smtClean="0"/>
              <a:t>Dia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3200" dirty="0" smtClean="0"/>
              <a:t>Overgangen</a:t>
            </a:r>
          </a:p>
          <a:p>
            <a:endParaRPr lang="nl-NL" sz="32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nl-NL" sz="32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/>
          <a:p>
            <a:r>
              <a:rPr lang="en-US" dirty="0" err="1" smtClean="0"/>
              <a:t>Mediawijsheid</a:t>
            </a:r>
            <a:r>
              <a:rPr lang="en-US" dirty="0" smtClean="0"/>
              <a:t> - Les </a:t>
            </a:r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1295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moet je kunnen?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9396" y="2125014"/>
            <a:ext cx="1121749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3200" dirty="0" smtClean="0"/>
              <a:t>Begrippen kennen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3200" dirty="0" smtClean="0"/>
              <a:t>Zoeken met een zoekmachine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3200" dirty="0" smtClean="0"/>
              <a:t>Weten hoe de krantenbank werkt</a:t>
            </a:r>
            <a:r>
              <a:rPr lang="nl-NL" sz="3200" dirty="0" smtClean="0"/>
              <a:t>.</a:t>
            </a:r>
            <a:endParaRPr lang="nl-NL" sz="32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nl-NL" sz="3200" dirty="0" smtClean="0"/>
          </a:p>
          <a:p>
            <a:endParaRPr lang="nl-NL" sz="32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nl-NL" sz="32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/>
          <a:p>
            <a:r>
              <a:rPr lang="en-US" dirty="0" err="1" smtClean="0"/>
              <a:t>Mediawijsheid</a:t>
            </a:r>
            <a:r>
              <a:rPr lang="en-US" dirty="0" smtClean="0"/>
              <a:t> - Les </a:t>
            </a:r>
            <a:r>
              <a:rPr lang="en-US" dirty="0"/>
              <a:t>5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969" y="3053021"/>
            <a:ext cx="3717839" cy="289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5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Oefening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9396" y="2125014"/>
            <a:ext cx="1121749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sz="3200" dirty="0" smtClean="0"/>
              <a:t>Zoek een Nederlands </a:t>
            </a:r>
            <a:r>
              <a:rPr lang="nl-NL" sz="3200" dirty="0" smtClean="0"/>
              <a:t>krantenartikel, </a:t>
            </a:r>
            <a:r>
              <a:rPr lang="nl-NL" sz="3200" dirty="0"/>
              <a:t>wat het meeste aansluit bij je </a:t>
            </a:r>
            <a:r>
              <a:rPr lang="nl-NL" sz="3200" dirty="0" smtClean="0"/>
              <a:t>onderwerp, met </a:t>
            </a:r>
            <a:r>
              <a:rPr lang="nl-NL" sz="3200" dirty="0" smtClean="0"/>
              <a:t>behulp van de </a:t>
            </a:r>
            <a:r>
              <a:rPr lang="nl-NL" sz="3200" u="sng" dirty="0" smtClean="0"/>
              <a:t>krantenbank</a:t>
            </a:r>
            <a:r>
              <a:rPr lang="nl-NL" sz="3200" dirty="0" smtClean="0"/>
              <a:t>. </a:t>
            </a:r>
            <a:endParaRPr lang="nl-NL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nl-NL" sz="3200" dirty="0" smtClean="0"/>
              <a:t>Plaats het krantenartikel in een Word document en vermeld hierbij de naam van de krant en de datum van het bericht.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200" dirty="0" smtClean="0"/>
              <a:t>Waarom vind je dit bericht zo goed bij je onderwerp passen en kon je het krantenartikel makkelijk vinden?</a:t>
            </a:r>
          </a:p>
          <a:p>
            <a:endParaRPr lang="nl-NL" sz="32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nl-NL" sz="32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77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Custom 1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2D050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237</TotalTime>
  <Words>135</Words>
  <Application>Microsoft Office PowerPoint</Application>
  <PresentationFormat>Widescreen</PresentationFormat>
  <Paragraphs>36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Courier New</vt:lpstr>
      <vt:lpstr>Gill Sans MT</vt:lpstr>
      <vt:lpstr>Wingdings 2</vt:lpstr>
      <vt:lpstr>Dividend</vt:lpstr>
      <vt:lpstr>Mediawijsheid</vt:lpstr>
      <vt:lpstr>Introductie</vt:lpstr>
      <vt:lpstr>Begrippen</vt:lpstr>
      <vt:lpstr>Wat moet je kunnen?</vt:lpstr>
      <vt:lpstr>Oefening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Mediawijsheid</dc:title>
  <dc:creator>Laura van Vught</dc:creator>
  <cp:lastModifiedBy>Laura van Vught</cp:lastModifiedBy>
  <cp:revision>18</cp:revision>
  <dcterms:created xsi:type="dcterms:W3CDTF">2013-11-27T19:49:14Z</dcterms:created>
  <dcterms:modified xsi:type="dcterms:W3CDTF">2014-01-09T07:46:43Z</dcterms:modified>
</cp:coreProperties>
</file>