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1pPr>
    <a:lvl2pPr indent="228600" algn="ctr" defTabSz="584200">
      <a:defRPr sz="38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2pPr>
    <a:lvl3pPr indent="457200" algn="ctr" defTabSz="584200">
      <a:defRPr sz="38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3pPr>
    <a:lvl4pPr indent="685800" algn="ctr" defTabSz="584200">
      <a:defRPr sz="38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4pPr>
    <a:lvl5pPr indent="914400" algn="ctr" defTabSz="584200">
      <a:defRPr sz="38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227306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SzTx/>
              <a:buNone/>
              <a:defRPr sz="3200"/>
            </a:lvl1pPr>
            <a:lvl2pPr marL="0" indent="228600" algn="ctr">
              <a:lnSpc>
                <a:spcPct val="100000"/>
              </a:lnSpc>
              <a:buSzTx/>
              <a:buNone/>
              <a:defRPr sz="3200"/>
            </a:lvl2pPr>
            <a:lvl3pPr marL="0" indent="457200" algn="ctr">
              <a:lnSpc>
                <a:spcPct val="100000"/>
              </a:lnSpc>
              <a:buSzTx/>
              <a:buNone/>
              <a:defRPr sz="3200"/>
            </a:lvl3pPr>
            <a:lvl4pPr marL="0" indent="685800" algn="ctr">
              <a:lnSpc>
                <a:spcPct val="100000"/>
              </a:lnSpc>
              <a:buSzTx/>
              <a:buNone/>
              <a:defRPr sz="3200"/>
            </a:lvl4pPr>
            <a:lvl5pPr marL="0" indent="914400" algn="ctr">
              <a:lnSpc>
                <a:spcPct val="100000"/>
              </a:lnSpc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SzTx/>
              <a:buNone/>
              <a:defRPr sz="3200"/>
            </a:lvl1pPr>
            <a:lvl2pPr marL="0" indent="228600" algn="ctr">
              <a:lnSpc>
                <a:spcPct val="100000"/>
              </a:lnSpc>
              <a:buSzTx/>
              <a:buNone/>
              <a:defRPr sz="3200"/>
            </a:lvl2pPr>
            <a:lvl3pPr marL="0" indent="457200" algn="ctr">
              <a:lnSpc>
                <a:spcPct val="100000"/>
              </a:lnSpc>
              <a:buSzTx/>
              <a:buNone/>
              <a:defRPr sz="3200"/>
            </a:lvl3pPr>
            <a:lvl4pPr marL="0" indent="685800" algn="ctr">
              <a:lnSpc>
                <a:spcPct val="100000"/>
              </a:lnSpc>
              <a:buSzTx/>
              <a:buNone/>
              <a:defRPr sz="3200"/>
            </a:lvl4pPr>
            <a:lvl5pPr marL="0" indent="914400" algn="ctr">
              <a:lnSpc>
                <a:spcPct val="100000"/>
              </a:lnSpc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SzTx/>
              <a:buNone/>
              <a:defRPr sz="3200"/>
            </a:lvl1pPr>
            <a:lvl2pPr marL="0" indent="228600" algn="ctr">
              <a:lnSpc>
                <a:spcPct val="100000"/>
              </a:lnSpc>
              <a:buSzTx/>
              <a:buNone/>
              <a:defRPr sz="3200"/>
            </a:lvl2pPr>
            <a:lvl3pPr marL="0" indent="457200" algn="ctr">
              <a:lnSpc>
                <a:spcPct val="100000"/>
              </a:lnSpc>
              <a:buSzTx/>
              <a:buNone/>
              <a:defRPr sz="3200"/>
            </a:lvl3pPr>
            <a:lvl4pPr marL="0" indent="685800" algn="ctr">
              <a:lnSpc>
                <a:spcPct val="100000"/>
              </a:lnSpc>
              <a:buSzTx/>
              <a:buNone/>
              <a:defRPr sz="3200"/>
            </a:lvl4pPr>
            <a:lvl5pPr marL="0" indent="914400" algn="ctr">
              <a:lnSpc>
                <a:spcPct val="100000"/>
              </a:lnSpc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lnSpc>
                <a:spcPct val="100000"/>
              </a:lnSpc>
              <a:spcBef>
                <a:spcPts val="3800"/>
              </a:spcBef>
              <a:defRPr sz="2800"/>
            </a:lvl1pPr>
            <a:lvl2pPr marL="762000" indent="-381000">
              <a:lnSpc>
                <a:spcPct val="100000"/>
              </a:lnSpc>
              <a:spcBef>
                <a:spcPts val="3800"/>
              </a:spcBef>
              <a:defRPr sz="2800"/>
            </a:lvl2pPr>
            <a:lvl3pPr marL="1143000" indent="-381000">
              <a:lnSpc>
                <a:spcPct val="100000"/>
              </a:lnSpc>
              <a:spcBef>
                <a:spcPts val="3800"/>
              </a:spcBef>
              <a:defRPr sz="2800"/>
            </a:lvl3pPr>
            <a:lvl4pPr marL="1524000" indent="-381000">
              <a:lnSpc>
                <a:spcPct val="100000"/>
              </a:lnSpc>
              <a:spcBef>
                <a:spcPts val="3800"/>
              </a:spcBef>
              <a:defRPr sz="2800"/>
            </a:lvl4pPr>
            <a:lvl5pPr marL="1905000" indent="-381000">
              <a:lnSpc>
                <a:spcPct val="100000"/>
              </a:lnSpc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Neue"/>
        </a:defRPr>
      </a:lvl9pPr>
    </p:titleStyle>
    <p:bodyStyle>
      <a:lvl1pPr marL="457200" indent="-457200" defTabSz="584200">
        <a:lnSpc>
          <a:spcPct val="90000"/>
        </a:lnSpc>
        <a:buSzPct val="75000"/>
        <a:buChar char="•"/>
        <a:defRPr sz="3800">
          <a:solidFill>
            <a:srgbClr val="FFFFFF"/>
          </a:solidFill>
          <a:latin typeface="Helvetica Light"/>
          <a:ea typeface="Helvetica Light"/>
          <a:cs typeface="Helvetica Light"/>
          <a:sym typeface="Helvetica Light"/>
        </a:defRPr>
      </a:lvl1pPr>
      <a:lvl2pPr marL="914400" indent="-457200" defTabSz="584200">
        <a:lnSpc>
          <a:spcPct val="90000"/>
        </a:lnSpc>
        <a:buSzPct val="75000"/>
        <a:buChar char="•"/>
        <a:defRPr sz="3800">
          <a:solidFill>
            <a:srgbClr val="FFFFFF"/>
          </a:solidFill>
          <a:latin typeface="Helvetica Light"/>
          <a:ea typeface="Helvetica Light"/>
          <a:cs typeface="Helvetica Light"/>
          <a:sym typeface="Helvetica Light"/>
        </a:defRPr>
      </a:lvl2pPr>
      <a:lvl3pPr marL="1371600" indent="-457200" defTabSz="584200">
        <a:lnSpc>
          <a:spcPct val="90000"/>
        </a:lnSpc>
        <a:buSzPct val="75000"/>
        <a:buChar char="•"/>
        <a:defRPr sz="3800">
          <a:solidFill>
            <a:srgbClr val="FFFFFF"/>
          </a:solidFill>
          <a:latin typeface="Helvetica Light"/>
          <a:ea typeface="Helvetica Light"/>
          <a:cs typeface="Helvetica Light"/>
          <a:sym typeface="Helvetica Light"/>
        </a:defRPr>
      </a:lvl3pPr>
      <a:lvl4pPr marL="1828800" indent="-457200" defTabSz="584200">
        <a:lnSpc>
          <a:spcPct val="90000"/>
        </a:lnSpc>
        <a:buSzPct val="75000"/>
        <a:buChar char="•"/>
        <a:defRPr sz="3800">
          <a:solidFill>
            <a:srgbClr val="FFFFFF"/>
          </a:solidFill>
          <a:latin typeface="Helvetica Light"/>
          <a:ea typeface="Helvetica Light"/>
          <a:cs typeface="Helvetica Light"/>
          <a:sym typeface="Helvetica Light"/>
        </a:defRPr>
      </a:lvl4pPr>
      <a:lvl5pPr marL="2286000" indent="-457200" defTabSz="584200">
        <a:lnSpc>
          <a:spcPct val="90000"/>
        </a:lnSpc>
        <a:buSzPct val="75000"/>
        <a:buChar char="•"/>
        <a:defRPr sz="3800">
          <a:solidFill>
            <a:srgbClr val="FFFFFF"/>
          </a:solidFill>
          <a:latin typeface="Helvetica Light"/>
          <a:ea typeface="Helvetica Light"/>
          <a:cs typeface="Helvetica Light"/>
          <a:sym typeface="Helvetica Light"/>
        </a:defRPr>
      </a:lvl5pPr>
      <a:lvl6pPr marL="2743200" indent="-457200" defTabSz="584200">
        <a:lnSpc>
          <a:spcPct val="90000"/>
        </a:lnSpc>
        <a:buSzPct val="75000"/>
        <a:buChar char="•"/>
        <a:defRPr sz="3800">
          <a:solidFill>
            <a:srgbClr val="FFFFFF"/>
          </a:solidFill>
          <a:latin typeface="Helvetica Light"/>
          <a:ea typeface="Helvetica Light"/>
          <a:cs typeface="Helvetica Light"/>
          <a:sym typeface="Helvetica Light"/>
        </a:defRPr>
      </a:lvl6pPr>
      <a:lvl7pPr marL="3200400" indent="-457200" defTabSz="584200">
        <a:lnSpc>
          <a:spcPct val="90000"/>
        </a:lnSpc>
        <a:buSzPct val="75000"/>
        <a:buChar char="•"/>
        <a:defRPr sz="3800">
          <a:solidFill>
            <a:srgbClr val="FFFFFF"/>
          </a:solidFill>
          <a:latin typeface="Helvetica Light"/>
          <a:ea typeface="Helvetica Light"/>
          <a:cs typeface="Helvetica Light"/>
          <a:sym typeface="Helvetica Light"/>
        </a:defRPr>
      </a:lvl7pPr>
      <a:lvl8pPr marL="3657600" indent="-457200" defTabSz="584200">
        <a:lnSpc>
          <a:spcPct val="90000"/>
        </a:lnSpc>
        <a:buSzPct val="75000"/>
        <a:buChar char="•"/>
        <a:defRPr sz="3800">
          <a:solidFill>
            <a:srgbClr val="FFFFFF"/>
          </a:solidFill>
          <a:latin typeface="Helvetica Light"/>
          <a:ea typeface="Helvetica Light"/>
          <a:cs typeface="Helvetica Light"/>
          <a:sym typeface="Helvetica Light"/>
        </a:defRPr>
      </a:lvl8pPr>
      <a:lvl9pPr marL="4114800" indent="-457200" defTabSz="584200">
        <a:lnSpc>
          <a:spcPct val="90000"/>
        </a:lnSpc>
        <a:buSzPct val="75000"/>
        <a:buChar char="•"/>
        <a:defRPr sz="3800">
          <a:solidFill>
            <a:srgbClr val="FFFFFF"/>
          </a:solidFill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t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8920559" y="9093200"/>
            <a:ext cx="3957241" cy="1130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Door: Giel-Jan Looij</a:t>
            </a:r>
          </a:p>
        </p:txBody>
      </p:sp>
      <p:pic>
        <p:nvPicPr>
          <p:cNvPr id="33" name="SimpleMakerKitEdited-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197" y="273955"/>
            <a:ext cx="6142038" cy="57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simple_metal_blac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9397" y="44741"/>
            <a:ext cx="6293515" cy="618582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52500" y="6172200"/>
            <a:ext cx="11099801" cy="21209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3D Printers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4" animBg="1" advAuto="0"/>
      <p:bldP spid="33" grpId="1" animBg="1" advAuto="0"/>
      <p:bldP spid="34" grpId="2" animBg="1" advAuto="0"/>
      <p:bldP spid="35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9779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Werking 3D Printer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215900" y="3060700"/>
            <a:ext cx="8102600" cy="858939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Klaargemaakt model -&gt; G-Code</a:t>
            </a:r>
          </a:p>
        </p:txBody>
      </p:sp>
      <p:sp>
        <p:nvSpPr>
          <p:cNvPr id="97" name="Shape 97"/>
          <p:cNvSpPr/>
          <p:nvPr/>
        </p:nvSpPr>
        <p:spPr>
          <a:xfrm>
            <a:off x="952500" y="1016000"/>
            <a:ext cx="110998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Software</a:t>
            </a:r>
          </a:p>
        </p:txBody>
      </p:sp>
      <p:sp>
        <p:nvSpPr>
          <p:cNvPr id="98" name="Shape 98"/>
          <p:cNvSpPr/>
          <p:nvPr/>
        </p:nvSpPr>
        <p:spPr>
          <a:xfrm>
            <a:off x="952500" y="1651000"/>
            <a:ext cx="110998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Slic3er</a:t>
            </a:r>
          </a:p>
        </p:txBody>
      </p:sp>
      <p:pic>
        <p:nvPicPr>
          <p:cNvPr id="99" name="mrchompy_preview_featur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621" y="5831781"/>
            <a:ext cx="5774382" cy="3560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Schermafbeelding 2014-10-17 om 13.57.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2903" y="3614984"/>
            <a:ext cx="6565920" cy="376823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 flipV="1">
            <a:off x="5192897" y="6701829"/>
            <a:ext cx="1981950" cy="935113"/>
          </a:xfrm>
          <a:prstGeom prst="line">
            <a:avLst/>
          </a:prstGeom>
          <a:ln w="101600">
            <a:solidFill>
              <a:srgbClr val="189B1A"/>
            </a:solidFill>
            <a:custDash>
              <a:ds d="200000" sp="200000"/>
            </a:custDash>
            <a:miter lim="400000"/>
            <a:headEnd type="oval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02" name="Schermafbeelding 2014-10-17 om 14.05.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08120" y="3839712"/>
            <a:ext cx="6915486" cy="5696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2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" presetClass="entr" presetSubtype="1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xit" presetSubtype="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animBg="1" advAuto="0"/>
      <p:bldP spid="96" grpId="4" build="p" bldLvl="5" animBg="1" advAuto="0"/>
      <p:bldP spid="97" grpId="2" animBg="1" advAuto="0"/>
      <p:bldP spid="98" grpId="3" animBg="1" advAuto="0"/>
      <p:bldP spid="99" grpId="8" animBg="1" advAuto="0"/>
      <p:bldP spid="100" grpId="6" animBg="1" advAuto="0"/>
      <p:bldP spid="101" grpId="5" animBg="1" advAuto="0"/>
      <p:bldP spid="101" grpId="7" animBg="1" advAuto="0"/>
      <p:bldP spid="102" grpId="9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9779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Werking 3D Printer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215900" y="3060700"/>
            <a:ext cx="8102600" cy="858939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G-Code -&gt; 3D printer</a:t>
            </a:r>
          </a:p>
        </p:txBody>
      </p:sp>
      <p:sp>
        <p:nvSpPr>
          <p:cNvPr id="106" name="Shape 106"/>
          <p:cNvSpPr/>
          <p:nvPr/>
        </p:nvSpPr>
        <p:spPr>
          <a:xfrm>
            <a:off x="952500" y="1016000"/>
            <a:ext cx="110998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G-Code</a:t>
            </a:r>
          </a:p>
        </p:txBody>
      </p:sp>
      <p:pic>
        <p:nvPicPr>
          <p:cNvPr id="107" name="Schermafbeelding 2014-10-17 om 13.57.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2703" y="2611538"/>
            <a:ext cx="6072209" cy="348481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41313" y="4089400"/>
            <a:ext cx="6744780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G1 X42.102 Y94.252 E43.20835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G1 X17.224 Y48.532 E49.39007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G1 X16.486 Y46.345 E49.66429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G1 X16.532 Y44.036 E49.93852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G1 X17.358 Y41.880 E50.21274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G1 X18.467 Y40.484 E50.42451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G1 X29.058 Y30.298 E52.16969</a:t>
            </a:r>
          </a:p>
        </p:txBody>
      </p:sp>
      <p:pic>
        <p:nvPicPr>
          <p:cNvPr id="109" name="Schermafbeelding 2014-10-17 om 14.15.5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5246" y="3072804"/>
            <a:ext cx="6177639" cy="5205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grpId="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9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animBg="1" advAuto="0"/>
      <p:bldP spid="105" grpId="3" build="p" bldLvl="5" animBg="1" advAuto="0"/>
      <p:bldP spid="106" grpId="2" animBg="1" advAuto="0"/>
      <p:bldP spid="107" grpId="4" animBg="1" advAuto="0"/>
      <p:bldP spid="108" grpId="5" build="p" bldLvl="5" animBg="1" advAuto="0"/>
      <p:bldP spid="109" grpId="6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9779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Werking 3D Printer</a:t>
            </a:r>
          </a:p>
        </p:txBody>
      </p:sp>
      <p:sp>
        <p:nvSpPr>
          <p:cNvPr id="112" name="Shape 112"/>
          <p:cNvSpPr/>
          <p:nvPr/>
        </p:nvSpPr>
        <p:spPr>
          <a:xfrm>
            <a:off x="952500" y="1016000"/>
            <a:ext cx="110998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Filament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203200" y="2692400"/>
            <a:ext cx="9047609" cy="1696988"/>
          </a:xfrm>
          <a:prstGeom prst="rect">
            <a:avLst/>
          </a:prstGeom>
        </p:spPr>
        <p:txBody>
          <a:bodyPr anchor="t"/>
          <a:lstStyle/>
          <a:p>
            <a:pPr lvl="0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Twee soorten</a:t>
            </a:r>
          </a:p>
          <a:p>
            <a:pPr lvl="1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PLA -&gt; Poly Melkzuur</a:t>
            </a:r>
          </a:p>
          <a:p>
            <a:pPr lvl="1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ABS -&gt; Acrylontriel Butdadiene Styreen</a:t>
            </a:r>
          </a:p>
        </p:txBody>
      </p:sp>
      <p:sp>
        <p:nvSpPr>
          <p:cNvPr id="114" name="Shape 114"/>
          <p:cNvSpPr/>
          <p:nvPr/>
        </p:nvSpPr>
        <p:spPr>
          <a:xfrm>
            <a:off x="171639" y="5697487"/>
            <a:ext cx="4182202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97042" lvl="0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Voordelen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Natuurvriendelijk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Meer detail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Altijd bruikbaar</a:t>
            </a:r>
          </a:p>
          <a:p>
            <a:pPr marL="397042" lvl="0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Nadelen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Hitte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Stevigheid</a:t>
            </a:r>
          </a:p>
        </p:txBody>
      </p:sp>
      <p:sp>
        <p:nvSpPr>
          <p:cNvPr id="115" name="Shape 115"/>
          <p:cNvSpPr/>
          <p:nvPr/>
        </p:nvSpPr>
        <p:spPr>
          <a:xfrm>
            <a:off x="734948" y="4992637"/>
            <a:ext cx="113914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PLA</a:t>
            </a:r>
          </a:p>
        </p:txBody>
      </p:sp>
      <p:sp>
        <p:nvSpPr>
          <p:cNvPr id="116" name="Shape 116"/>
          <p:cNvSpPr/>
          <p:nvPr/>
        </p:nvSpPr>
        <p:spPr>
          <a:xfrm>
            <a:off x="158939" y="5697487"/>
            <a:ext cx="3786572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97042" lvl="0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Voordelen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Heel Hard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Hittebestendig</a:t>
            </a:r>
          </a:p>
          <a:p>
            <a:pPr marL="397042" lvl="0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Nadelen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Olie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Heated Bed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Giftig</a:t>
            </a:r>
          </a:p>
        </p:txBody>
      </p:sp>
      <p:sp>
        <p:nvSpPr>
          <p:cNvPr id="117" name="Shape 117"/>
          <p:cNvSpPr/>
          <p:nvPr/>
        </p:nvSpPr>
        <p:spPr>
          <a:xfrm>
            <a:off x="703935" y="5037087"/>
            <a:ext cx="120116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ABS</a:t>
            </a:r>
          </a:p>
        </p:txBody>
      </p:sp>
      <p:pic>
        <p:nvPicPr>
          <p:cNvPr id="118" name="3d-filamen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8767" y="5882594"/>
            <a:ext cx="6767657" cy="3444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6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76" dur="1250" fill="hold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9" presetClass="exit" presetSubtype="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80" dur="125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2" fill="hold" grpId="8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83" dur="125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2" fill="hold" grpId="8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86" dur="125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2" fill="hold" grpId="8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89" dur="125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2" fill="hold" grpId="8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92" dur="125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2" fill="hold" grpId="8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95" dur="125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2" fill="hold" grpId="8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98" dur="1250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2" fill="hold" grpId="8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101" dur="125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"/>
                            </p:stCondLst>
                            <p:childTnLst>
                              <p:par>
                                <p:cTn id="109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1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16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200"/>
                            </p:stCondLst>
                            <p:childTnLst>
                              <p:par>
                                <p:cTn id="120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2" grpId="2" animBg="1" advAuto="0"/>
      <p:bldP spid="113" grpId="3" build="p" bldLvl="5" animBg="1" advAuto="0"/>
      <p:bldP spid="114" grpId="6" build="p" bldLvl="5" animBg="1" advAuto="0"/>
      <p:bldP spid="114" grpId="8" build="p" bldLvl="5" animBg="1" advAuto="0"/>
      <p:bldP spid="115" grpId="5" animBg="1" advAuto="0"/>
      <p:bldP spid="115" grpId="7" animBg="1" advAuto="0"/>
      <p:bldP spid="116" grpId="10" build="p" bldLvl="5" animBg="1" advAuto="0"/>
      <p:bldP spid="117" grpId="9" animBg="1" advAuto="0"/>
      <p:bldP spid="118" grpId="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3211934" y="2476500"/>
            <a:ext cx="6580932" cy="4315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18800" i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8800" i="1">
                <a:solidFill>
                  <a:srgbClr val="FFFFFF"/>
                </a:solidFill>
              </a:rPr>
              <a:t>Demo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Inhoud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59643" y="4124895"/>
            <a:ext cx="5426671" cy="1655714"/>
          </a:xfrm>
          <a:prstGeom prst="rect">
            <a:avLst/>
          </a:prstGeom>
        </p:spPr>
        <p:txBody>
          <a:bodyPr anchor="t"/>
          <a:lstStyle/>
          <a:p>
            <a:pPr marL="537882" lvl="0" indent="-53788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PrintrBot</a:t>
            </a:r>
          </a:p>
          <a:p>
            <a:pPr marL="995082" lvl="1" indent="-53788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Kickstarter</a:t>
            </a:r>
          </a:p>
          <a:p>
            <a:pPr marL="995082" lvl="1" indent="-53788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Andere 3D printers</a:t>
            </a:r>
          </a:p>
        </p:txBody>
      </p:sp>
      <p:sp>
        <p:nvSpPr>
          <p:cNvPr id="39" name="Shape 39"/>
          <p:cNvSpPr/>
          <p:nvPr/>
        </p:nvSpPr>
        <p:spPr>
          <a:xfrm>
            <a:off x="738485" y="2922389"/>
            <a:ext cx="4833988" cy="11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PrintrBot Simple</a:t>
            </a:r>
          </a:p>
        </p:txBody>
      </p:sp>
      <p:sp>
        <p:nvSpPr>
          <p:cNvPr id="40" name="Shape 40"/>
          <p:cNvSpPr/>
          <p:nvPr/>
        </p:nvSpPr>
        <p:spPr>
          <a:xfrm>
            <a:off x="7070129" y="4138230"/>
            <a:ext cx="4982171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552419" lvl="0" indent="-552419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Software</a:t>
            </a:r>
          </a:p>
          <a:p>
            <a:pPr marL="995082" lvl="1" indent="-53788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CAD</a:t>
            </a:r>
          </a:p>
          <a:p>
            <a:pPr marL="995082" lvl="1" indent="-53788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Repetier Host</a:t>
            </a:r>
          </a:p>
          <a:p>
            <a:pPr marL="995082" lvl="1" indent="-53788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Slic3er</a:t>
            </a:r>
          </a:p>
        </p:txBody>
      </p:sp>
      <p:sp>
        <p:nvSpPr>
          <p:cNvPr id="41" name="Shape 41"/>
          <p:cNvSpPr/>
          <p:nvPr/>
        </p:nvSpPr>
        <p:spPr>
          <a:xfrm>
            <a:off x="6386214" y="2974131"/>
            <a:ext cx="6350001" cy="1033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Werking 3D-Printer</a:t>
            </a:r>
          </a:p>
        </p:txBody>
      </p:sp>
      <p:sp>
        <p:nvSpPr>
          <p:cNvPr id="42" name="Shape 42"/>
          <p:cNvSpPr/>
          <p:nvPr/>
        </p:nvSpPr>
        <p:spPr>
          <a:xfrm>
            <a:off x="692834" y="6413499"/>
            <a:ext cx="5508130" cy="202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37882" lvl="0" indent="-53788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Printrbot Simple Maker</a:t>
            </a:r>
          </a:p>
          <a:p>
            <a:pPr marL="995082" lvl="1" indent="-53788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Bouwen</a:t>
            </a:r>
          </a:p>
          <a:p>
            <a:pPr marL="995082" lvl="1" indent="-53788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Instellen</a:t>
            </a:r>
          </a:p>
          <a:p>
            <a:pPr marL="995082" lvl="1" indent="-537882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Problemen</a:t>
            </a:r>
          </a:p>
        </p:txBody>
      </p:sp>
      <p:sp>
        <p:nvSpPr>
          <p:cNvPr id="43" name="Shape 43"/>
          <p:cNvSpPr/>
          <p:nvPr/>
        </p:nvSpPr>
        <p:spPr>
          <a:xfrm>
            <a:off x="7117665" y="6389369"/>
            <a:ext cx="2395246" cy="121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lvl="0" indent="-457200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G-Code</a:t>
            </a:r>
          </a:p>
          <a:p>
            <a:pPr marL="457200" lvl="0" indent="-457200" algn="l">
              <a:lnSpc>
                <a:spcPct val="90000"/>
              </a:lnSpc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Filament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99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99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9"/>
                            </p:stCondLst>
                            <p:childTnLst>
                              <p:par>
                                <p:cTn id="2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99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98"/>
                            </p:stCondLst>
                            <p:childTnLst>
                              <p:par>
                                <p:cTn id="32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99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99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5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499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9"/>
                            </p:stCondLst>
                            <p:childTnLst>
                              <p:par>
                                <p:cTn id="44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99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98"/>
                            </p:stCondLst>
                            <p:childTnLst>
                              <p:par>
                                <p:cTn id="48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99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97"/>
                            </p:stCondLst>
                            <p:childTnLst>
                              <p:par>
                                <p:cTn id="52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99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6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7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 advAuto="0"/>
      <p:bldP spid="38" grpId="4" build="p" bldLvl="5" animBg="1" advAuto="0"/>
      <p:bldP spid="39" grpId="2" animBg="1" advAuto="0"/>
      <p:bldP spid="40" grpId="6" build="p" bldLvl="5" animBg="1" advAuto="0"/>
      <p:bldP spid="41" grpId="3" animBg="1" advAuto="0"/>
      <p:bldP spid="42" grpId="5" build="p" bldLvl="5" animBg="1" advAuto="0"/>
      <p:bldP spid="43" grpId="7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9779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PrintrBot Simple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279400" y="3314700"/>
            <a:ext cx="4699000" cy="2216399"/>
          </a:xfrm>
          <a:prstGeom prst="rect">
            <a:avLst/>
          </a:prstGeom>
        </p:spPr>
        <p:txBody>
          <a:bodyPr anchor="t"/>
          <a:lstStyle/>
          <a:p>
            <a:pPr lvl="0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Kickstarter</a:t>
            </a:r>
          </a:p>
          <a:p>
            <a:pPr marL="854242" lvl="1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Brook Drumm</a:t>
            </a:r>
          </a:p>
          <a:p>
            <a:pPr marL="854242" lvl="1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18 December 2011</a:t>
            </a:r>
          </a:p>
          <a:p>
            <a:pPr marL="854242" lvl="1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PrintrBot Original</a:t>
            </a:r>
          </a:p>
        </p:txBody>
      </p:sp>
      <p:sp>
        <p:nvSpPr>
          <p:cNvPr id="47" name="Shape 47"/>
          <p:cNvSpPr/>
          <p:nvPr/>
        </p:nvSpPr>
        <p:spPr>
          <a:xfrm>
            <a:off x="952500" y="1244600"/>
            <a:ext cx="11099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373887">
              <a:defRPr sz="511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19">
                <a:solidFill>
                  <a:srgbClr val="FFFFFF"/>
                </a:solidFill>
              </a:rPr>
              <a:t>PrintrBot</a:t>
            </a:r>
          </a:p>
        </p:txBody>
      </p:sp>
      <p:pic>
        <p:nvPicPr>
          <p:cNvPr id="48" name="2228832_2203520_kickstarter_badge_fund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5573" y="4144089"/>
            <a:ext cx="5866156" cy="5609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rintrbo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87447" y="3195242"/>
            <a:ext cx="8135815" cy="6235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5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2" presetClass="exit" presetSubtype="2" fill="hold" grpId="5" nodeType="afterEffect">
                                  <p:stCondLst>
                                    <p:cond delay="4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400"/>
                            </p:stCondLst>
                            <p:childTnLst>
                              <p:par>
                                <p:cTn id="5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900"/>
                            </p:stCondLst>
                            <p:childTnLst>
                              <p:par>
                                <p:cTn id="55" presetID="9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build="p" bldLvl="5" animBg="1" advAuto="0"/>
      <p:bldP spid="46" grpId="3" build="p" bldLvl="5" animBg="1" advAuto="0"/>
      <p:bldP spid="47" grpId="2" build="p" bldLvl="5" animBg="1" advAuto="0"/>
      <p:bldP spid="48" grpId="4" animBg="1" advAuto="0"/>
      <p:bldP spid="48" grpId="5" animBg="1" advAuto="0"/>
      <p:bldP spid="49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impleMakerKitEdited-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2739" y="1704867"/>
            <a:ext cx="7573964" cy="706249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952500" y="482600"/>
            <a:ext cx="11099800" cy="9779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PrintrBot Simple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304800" y="5372100"/>
            <a:ext cx="4025900" cy="2049780"/>
          </a:xfrm>
          <a:prstGeom prst="rect">
            <a:avLst/>
          </a:prstGeom>
        </p:spPr>
        <p:txBody>
          <a:bodyPr anchor="t"/>
          <a:lstStyle/>
          <a:p>
            <a:pPr marL="448055" lvl="0" indent="-448055" defTabSz="572516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724">
                <a:solidFill>
                  <a:srgbClr val="FFFFFF"/>
                </a:solidFill>
              </a:rPr>
              <a:t>Simple Maker</a:t>
            </a:r>
          </a:p>
          <a:p>
            <a:pPr marL="837157" lvl="1" indent="-389101" defTabSz="572516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FFFFFF"/>
                </a:solidFill>
              </a:rPr>
              <a:t>10x10x10 cm</a:t>
            </a:r>
          </a:p>
          <a:p>
            <a:pPr marL="837157" lvl="1" indent="-389101" defTabSz="572516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FFFFFF"/>
                </a:solidFill>
              </a:rPr>
              <a:t>PLA</a:t>
            </a:r>
          </a:p>
          <a:p>
            <a:pPr marL="837157" lvl="1" indent="-389101" defTabSz="572516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FFFFFF"/>
                </a:solidFill>
              </a:rPr>
              <a:t>349$</a:t>
            </a:r>
          </a:p>
        </p:txBody>
      </p:sp>
      <p:sp>
        <p:nvSpPr>
          <p:cNvPr id="54" name="Shape 54"/>
          <p:cNvSpPr/>
          <p:nvPr/>
        </p:nvSpPr>
        <p:spPr>
          <a:xfrm>
            <a:off x="952500" y="1244600"/>
            <a:ext cx="11099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373887">
              <a:defRPr sz="511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19">
                <a:solidFill>
                  <a:srgbClr val="FFFFFF"/>
                </a:solidFill>
              </a:rPr>
              <a:t>PrintrBot</a:t>
            </a:r>
          </a:p>
        </p:txBody>
      </p:sp>
      <p:pic>
        <p:nvPicPr>
          <p:cNvPr id="55" name="simple_metal_bl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26497" y="1475654"/>
            <a:ext cx="6293515" cy="6185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Go_v2_Large_Dual_Extruder_crop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22079" y="2732606"/>
            <a:ext cx="7739075" cy="6015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lus_1404_Dual_Extruder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67857" y="1749617"/>
            <a:ext cx="7891803" cy="798156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517295" y="2908692"/>
            <a:ext cx="3554390" cy="204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lvl="0" indent="-457200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Simple Metal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15x15x15 cm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PLA &amp; ABS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599$</a:t>
            </a:r>
          </a:p>
        </p:txBody>
      </p:sp>
      <p:sp>
        <p:nvSpPr>
          <p:cNvPr id="59" name="Shape 59"/>
          <p:cNvSpPr/>
          <p:nvPr/>
        </p:nvSpPr>
        <p:spPr>
          <a:xfrm>
            <a:off x="302120" y="5381775"/>
            <a:ext cx="3977692" cy="204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lvl="0" indent="-457200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PrintrBot Go V2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30x30x30 cm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PLA &amp; ABS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1999$</a:t>
            </a:r>
          </a:p>
        </p:txBody>
      </p:sp>
      <p:sp>
        <p:nvSpPr>
          <p:cNvPr id="60" name="Shape 60"/>
          <p:cNvSpPr/>
          <p:nvPr/>
        </p:nvSpPr>
        <p:spPr>
          <a:xfrm>
            <a:off x="516877" y="2908692"/>
            <a:ext cx="3554390" cy="204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lvl="0" indent="-457200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PrintrBot Plus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25x25x25 cm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PLA &amp; ABS</a:t>
            </a:r>
          </a:p>
          <a:p>
            <a:pPr marL="854242" lvl="1" indent="-397042" algn="l">
              <a:lnSpc>
                <a:spcPct val="90000"/>
              </a:lnSpc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999$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6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9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"/>
                            </p:stCondLst>
                            <p:childTnLst>
                              <p:par>
                                <p:cTn id="64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"/>
                            </p:stCondLst>
                            <p:childTnLst>
                              <p:par>
                                <p:cTn id="68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"/>
                            </p:stCondLst>
                            <p:childTnLst>
                              <p:par>
                                <p:cTn id="72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83" dur="12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2" fill="hold" grpId="9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86" dur="125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2" fill="hold" grpId="9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89" dur="125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2" fill="hold" grpId="9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92" dur="125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2" fill="hold" grpId="9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95" dur="125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9" presetClass="exit" presetSubtype="2" fill="hold" grpId="1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99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2" fill="hold" grpId="1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102" dur="125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2" fill="hold" grpId="1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105" dur="125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2" fill="hold" grpId="1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108" dur="125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2" fill="hold" grpId="1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(left)">
                                      <p:cBhvr>
                                        <p:cTn id="111" dur="125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8" fill="hold" grpId="1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1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9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1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9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5" animBg="1" advAuto="0"/>
      <p:bldP spid="52" grpId="1" build="p" bldLvl="5" animBg="1" advAuto="0"/>
      <p:bldP spid="53" grpId="14" build="p" bldLvl="5" animBg="1" advAuto="0"/>
      <p:bldP spid="54" grpId="2" build="p" bldLvl="5" animBg="1" advAuto="0"/>
      <p:bldP spid="55" grpId="12" animBg="1" advAuto="0"/>
      <p:bldP spid="55" grpId="13" animBg="1" advAuto="0"/>
      <p:bldP spid="56" grpId="7" animBg="1" advAuto="0"/>
      <p:bldP spid="56" grpId="8" animBg="1" advAuto="0"/>
      <p:bldP spid="57" grpId="4" animBg="1" advAuto="0"/>
      <p:bldP spid="57" grpId="5" animBg="1" advAuto="0"/>
      <p:bldP spid="58" grpId="11" build="p" bldLvl="5" animBg="1" advAuto="0"/>
      <p:bldP spid="59" grpId="6" build="p" bldLvl="5" animBg="1" advAuto="0"/>
      <p:bldP spid="59" grpId="10" build="p" bldLvl="5" animBg="1" advAuto="0"/>
      <p:bldP spid="60" grpId="3" build="p" bldLvl="5" animBg="1" advAuto="0"/>
      <p:bldP spid="60" grpId="9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makers_kit_1405_510x5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4324" y="3253239"/>
            <a:ext cx="7873064" cy="614658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9779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PrintrBot Simple Maker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215900" y="3835400"/>
            <a:ext cx="4699000" cy="4606876"/>
          </a:xfrm>
          <a:prstGeom prst="rect">
            <a:avLst/>
          </a:prstGeom>
        </p:spPr>
        <p:txBody>
          <a:bodyPr anchor="t"/>
          <a:lstStyle/>
          <a:p>
            <a:pPr lvl="0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Bouwpaket</a:t>
            </a:r>
          </a:p>
          <a:p>
            <a:pPr marL="854242" lvl="1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Servo-Motoren</a:t>
            </a:r>
          </a:p>
          <a:p>
            <a:pPr marL="854242" lvl="1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Laptop Voeding</a:t>
            </a:r>
          </a:p>
          <a:p>
            <a:pPr marL="854242" lvl="1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Bouten</a:t>
            </a:r>
          </a:p>
          <a:p>
            <a:pPr marL="854242" lvl="1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Moeren</a:t>
            </a:r>
          </a:p>
          <a:p>
            <a:pPr marL="854242" lvl="1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Kabels</a:t>
            </a:r>
          </a:p>
          <a:p>
            <a:pPr marL="854242" lvl="1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Hout</a:t>
            </a:r>
          </a:p>
          <a:p>
            <a:pPr marL="854242" lvl="1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Metal Bed</a:t>
            </a:r>
          </a:p>
          <a:p>
            <a:pPr marL="854242" lvl="1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Printrboard</a:t>
            </a:r>
          </a:p>
        </p:txBody>
      </p:sp>
      <p:sp>
        <p:nvSpPr>
          <p:cNvPr id="65" name="Shape 65"/>
          <p:cNvSpPr/>
          <p:nvPr/>
        </p:nvSpPr>
        <p:spPr>
          <a:xfrm>
            <a:off x="952500" y="1244600"/>
            <a:ext cx="11099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373887">
              <a:defRPr sz="511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19">
                <a:solidFill>
                  <a:srgbClr val="FFFFFF"/>
                </a:solidFill>
              </a:rPr>
              <a:t>Bouwen</a:t>
            </a:r>
          </a:p>
        </p:txBody>
      </p:sp>
      <p:pic>
        <p:nvPicPr>
          <p:cNvPr id="66" name="SimpleMakerKitEdited-smal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1433" y="1907331"/>
            <a:ext cx="8221267" cy="7666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5" animBg="1" advAuto="0"/>
      <p:bldP spid="63" grpId="1" animBg="1" advAuto="0"/>
      <p:bldP spid="64" grpId="4" build="p" bldLvl="5" animBg="1" advAuto="0"/>
      <p:bldP spid="65" grpId="2" animBg="1" advAuto="0"/>
      <p:bldP spid="66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9779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PrintrBot Simple Maker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165100" y="2667000"/>
            <a:ext cx="4902200" cy="3810000"/>
          </a:xfrm>
          <a:prstGeom prst="rect">
            <a:avLst/>
          </a:prstGeom>
        </p:spPr>
        <p:txBody>
          <a:bodyPr anchor="t"/>
          <a:lstStyle/>
          <a:p>
            <a:pPr lvl="0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Plug and Play</a:t>
            </a:r>
          </a:p>
          <a:p>
            <a:pPr lvl="0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Repetier Host</a:t>
            </a:r>
          </a:p>
          <a:p>
            <a:pPr marL="854242" lvl="1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X-max &amp; Y-max</a:t>
            </a:r>
          </a:p>
          <a:p>
            <a:pPr marL="854242" lvl="1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Nozzle Diameter</a:t>
            </a:r>
          </a:p>
          <a:p>
            <a:pPr marL="854242" lvl="1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Filament Dikte</a:t>
            </a:r>
          </a:p>
        </p:txBody>
      </p:sp>
      <p:sp>
        <p:nvSpPr>
          <p:cNvPr id="70" name="Shape 70"/>
          <p:cNvSpPr/>
          <p:nvPr/>
        </p:nvSpPr>
        <p:spPr>
          <a:xfrm>
            <a:off x="952500" y="1244600"/>
            <a:ext cx="11099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373887">
              <a:defRPr sz="511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19">
                <a:solidFill>
                  <a:srgbClr val="FFFFFF"/>
                </a:solidFill>
              </a:rPr>
              <a:t>Instellen</a:t>
            </a:r>
          </a:p>
        </p:txBody>
      </p:sp>
      <p:pic>
        <p:nvPicPr>
          <p:cNvPr id="71" name="Schermafbeelding 2014-10-17 om 14.41.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5506" y="5527695"/>
            <a:ext cx="6413501" cy="140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chermafbeelding 2014-10-17 om 14.41.3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85656" y="2547947"/>
            <a:ext cx="65532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animBg="1" advAuto="0"/>
      <p:bldP spid="69" grpId="3" build="p" bldLvl="5" animBg="1" advAuto="0"/>
      <p:bldP spid="70" grpId="2" animBg="1" advAuto="0"/>
      <p:bldP spid="71" grpId="4" animBg="1" advAuto="0"/>
      <p:bldP spid="72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9779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PrintrBot Simple Maker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01600" y="2540000"/>
            <a:ext cx="5131297" cy="1963859"/>
          </a:xfrm>
          <a:prstGeom prst="rect">
            <a:avLst/>
          </a:prstGeom>
        </p:spPr>
        <p:txBody>
          <a:bodyPr anchor="t"/>
          <a:lstStyle/>
          <a:p>
            <a:pPr lvl="0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Draden in de Knoop</a:t>
            </a:r>
          </a:p>
          <a:p>
            <a:pPr lvl="0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Filament plakt niet</a:t>
            </a:r>
          </a:p>
        </p:txBody>
      </p:sp>
      <p:sp>
        <p:nvSpPr>
          <p:cNvPr id="76" name="Shape 76"/>
          <p:cNvSpPr/>
          <p:nvPr/>
        </p:nvSpPr>
        <p:spPr>
          <a:xfrm>
            <a:off x="952500" y="1244600"/>
            <a:ext cx="11099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373887">
              <a:defRPr sz="511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19">
                <a:solidFill>
                  <a:srgbClr val="FFFFFF"/>
                </a:solidFill>
              </a:rPr>
              <a:t>Problemen</a:t>
            </a:r>
          </a:p>
        </p:txBody>
      </p:sp>
      <p:pic>
        <p:nvPicPr>
          <p:cNvPr id="77" name="printrbot-printrbot-simple-makers-1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9572" y="2929058"/>
            <a:ext cx="9097979" cy="6715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banner-simple-metal-bed-e1407617238585-enhanced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8767" y="2972516"/>
            <a:ext cx="8439588" cy="6628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animBg="1" advAuto="0"/>
      <p:bldP spid="75" grpId="3" build="p" animBg="1" advAuto="0"/>
      <p:bldP spid="76" grpId="2" animBg="1" advAuto="0"/>
      <p:bldP spid="77" grpId="4" animBg="1" advAuto="0"/>
      <p:bldP spid="77" grpId="5" animBg="1" advAuto="0"/>
      <p:bldP spid="78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mrchompy_preview_featur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9751" y="5642967"/>
            <a:ext cx="6430469" cy="3965576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9779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Werking 3D Printer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203200" y="2692400"/>
            <a:ext cx="8102600" cy="3619500"/>
          </a:xfrm>
          <a:prstGeom prst="rect">
            <a:avLst/>
          </a:prstGeom>
        </p:spPr>
        <p:txBody>
          <a:bodyPr anchor="t"/>
          <a:lstStyle/>
          <a:p>
            <a:pPr lvl="0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CAD -&gt; Computer Aided Design</a:t>
            </a:r>
          </a:p>
          <a:p>
            <a:pPr lvl="0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Programma's</a:t>
            </a:r>
          </a:p>
          <a:p>
            <a:pPr marL="854242" lvl="1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Autodesk Inventor</a:t>
            </a:r>
          </a:p>
          <a:p>
            <a:pPr marL="854242" lvl="1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Google Sketchup</a:t>
            </a:r>
          </a:p>
          <a:p>
            <a:pPr marL="397042" lvl="0" indent="-397042">
              <a:buSzPct val="32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Model maken</a:t>
            </a:r>
          </a:p>
        </p:txBody>
      </p:sp>
      <p:sp>
        <p:nvSpPr>
          <p:cNvPr id="83" name="Shape 83"/>
          <p:cNvSpPr/>
          <p:nvPr/>
        </p:nvSpPr>
        <p:spPr>
          <a:xfrm>
            <a:off x="952500" y="1016000"/>
            <a:ext cx="110998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Software</a:t>
            </a:r>
          </a:p>
        </p:txBody>
      </p:sp>
      <p:sp>
        <p:nvSpPr>
          <p:cNvPr id="84" name="Shape 84"/>
          <p:cNvSpPr/>
          <p:nvPr/>
        </p:nvSpPr>
        <p:spPr>
          <a:xfrm>
            <a:off x="952500" y="1663700"/>
            <a:ext cx="110998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CAD</a:t>
            </a:r>
          </a:p>
        </p:txBody>
      </p:sp>
      <p:pic>
        <p:nvPicPr>
          <p:cNvPr id="85" name="sketchup-log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9275" y="6959599"/>
            <a:ext cx="10227445" cy="2158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6942" y="4852272"/>
            <a:ext cx="4175413" cy="417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9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9" animBg="1" advAuto="0"/>
      <p:bldP spid="81" grpId="1" animBg="1" advAuto="0"/>
      <p:bldP spid="82" grpId="4" build="p" bldLvl="5" animBg="1" advAuto="0"/>
      <p:bldP spid="83" grpId="2" animBg="1" advAuto="0"/>
      <p:bldP spid="84" grpId="3" animBg="1" advAuto="0"/>
      <p:bldP spid="85" grpId="7" animBg="1" advAuto="0"/>
      <p:bldP spid="85" grpId="8" animBg="1" advAuto="0"/>
      <p:bldP spid="86" grpId="5" animBg="1" advAuto="0"/>
      <p:bldP spid="86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9779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Werking 3D Printer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203200" y="2692400"/>
            <a:ext cx="8102600" cy="3619500"/>
          </a:xfrm>
          <a:prstGeom prst="rect">
            <a:avLst/>
          </a:prstGeom>
        </p:spPr>
        <p:txBody>
          <a:bodyPr anchor="t"/>
          <a:lstStyle/>
          <a:p>
            <a:pPr marL="397042" lvl="0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.STL File</a:t>
            </a:r>
          </a:p>
          <a:p>
            <a:pPr marL="397042" lvl="0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Plaats bepalen</a:t>
            </a:r>
          </a:p>
          <a:p>
            <a:pPr marL="397042" lvl="0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Modellen</a:t>
            </a:r>
          </a:p>
          <a:p>
            <a:pPr marL="854242" lvl="1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Schalen</a:t>
            </a:r>
          </a:p>
          <a:p>
            <a:pPr marL="854242" lvl="1" indent="-397042"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Roteren</a:t>
            </a:r>
          </a:p>
        </p:txBody>
      </p:sp>
      <p:sp>
        <p:nvSpPr>
          <p:cNvPr id="90" name="Shape 90"/>
          <p:cNvSpPr/>
          <p:nvPr/>
        </p:nvSpPr>
        <p:spPr>
          <a:xfrm>
            <a:off x="952500" y="1016000"/>
            <a:ext cx="110998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Software</a:t>
            </a:r>
          </a:p>
        </p:txBody>
      </p:sp>
      <p:sp>
        <p:nvSpPr>
          <p:cNvPr id="91" name="Shape 91"/>
          <p:cNvSpPr/>
          <p:nvPr/>
        </p:nvSpPr>
        <p:spPr>
          <a:xfrm>
            <a:off x="952500" y="1663700"/>
            <a:ext cx="110998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Repetier Host</a:t>
            </a:r>
          </a:p>
        </p:txBody>
      </p:sp>
      <p:pic>
        <p:nvPicPr>
          <p:cNvPr id="92" name="mrchompy_preview_feature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9314" y="5392838"/>
            <a:ext cx="6430470" cy="3965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Schermafbeelding 2014-10-17 om 13.47.5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8960" y="1799842"/>
            <a:ext cx="11846880" cy="7881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1" animBg="1" advAuto="0"/>
      <p:bldP spid="89" grpId="4" build="p" bldLvl="5" animBg="1" advAuto="0"/>
      <p:bldP spid="90" grpId="2" animBg="1" advAuto="0"/>
      <p:bldP spid="91" grpId="3" animBg="1" advAuto="0"/>
      <p:bldP spid="93" grpId="5" animBg="1" advAuto="0"/>
    </p:bld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Aangepast</PresentationFormat>
  <Paragraphs>116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Avenir Roman</vt:lpstr>
      <vt:lpstr>Courier</vt:lpstr>
      <vt:lpstr>Helvetica Light</vt:lpstr>
      <vt:lpstr>Helvetica Neue</vt:lpstr>
      <vt:lpstr>Gradient</vt:lpstr>
      <vt:lpstr>3D Printers</vt:lpstr>
      <vt:lpstr>Inhoud</vt:lpstr>
      <vt:lpstr>PrintrBot Simple</vt:lpstr>
      <vt:lpstr>PrintrBot Simple</vt:lpstr>
      <vt:lpstr>PrintrBot Simple Maker</vt:lpstr>
      <vt:lpstr>PrintrBot Simple Maker</vt:lpstr>
      <vt:lpstr>PrintrBot Simple Maker</vt:lpstr>
      <vt:lpstr>Werking 3D Printer</vt:lpstr>
      <vt:lpstr>Werking 3D Printer</vt:lpstr>
      <vt:lpstr>Werking 3D Printer</vt:lpstr>
      <vt:lpstr>Werking 3D Printer</vt:lpstr>
      <vt:lpstr>Werking 3D Printer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Printers</dc:title>
  <dc:creator>Frans</dc:creator>
  <cp:lastModifiedBy>Frans Peeters</cp:lastModifiedBy>
  <cp:revision>1</cp:revision>
  <dcterms:modified xsi:type="dcterms:W3CDTF">2014-12-06T17:12:10Z</dcterms:modified>
</cp:coreProperties>
</file>